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Playfair Display"/>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Lato-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PlayfairDisplay-bold.fntdata"/><Relationship Id="rId14" Type="http://schemas.openxmlformats.org/officeDocument/2006/relationships/font" Target="fonts/PlayfairDisplay-regular.fntdata"/><Relationship Id="rId17" Type="http://schemas.openxmlformats.org/officeDocument/2006/relationships/font" Target="fonts/PlayfairDisplay-boldItalic.fntdata"/><Relationship Id="rId16" Type="http://schemas.openxmlformats.org/officeDocument/2006/relationships/font" Target="fonts/PlayfairDisplay-italic.fntdata"/><Relationship Id="rId5" Type="http://schemas.openxmlformats.org/officeDocument/2006/relationships/slide" Target="slides/slide1.xml"/><Relationship Id="rId19" Type="http://schemas.openxmlformats.org/officeDocument/2006/relationships/font" Target="fonts/Lato-bold.fntdata"/><Relationship Id="rId6" Type="http://schemas.openxmlformats.org/officeDocument/2006/relationships/slide" Target="slides/slide2.xml"/><Relationship Id="rId18" Type="http://schemas.openxmlformats.org/officeDocument/2006/relationships/font" Target="fonts/Lato-regular.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Shape 65"/>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66" name="Shape 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For my personal project, I created a choose your own adventure game.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a:spcBef>
                <a:spcPts val="0"/>
              </a:spcBef>
              <a:spcAft>
                <a:spcPts val="0"/>
              </a:spcAft>
              <a:buSzPts val="1100"/>
              <a:buChar char="-"/>
            </a:pPr>
            <a:r>
              <a:rPr lang="en"/>
              <a:t>When trying to decide on a theme, I wanted to be inspired by some of my favorites: </a:t>
            </a:r>
            <a:endParaRPr/>
          </a:p>
          <a:p>
            <a:pPr indent="-298450" lvl="0" marL="457200" rtl="0">
              <a:spcBef>
                <a:spcPts val="0"/>
              </a:spcBef>
              <a:spcAft>
                <a:spcPts val="0"/>
              </a:spcAft>
              <a:buSzPts val="1100"/>
              <a:buChar char="-"/>
            </a:pPr>
            <a:r>
              <a:rPr lang="en"/>
              <a:t>Starting with one of my favorite TV shows: WestWorld</a:t>
            </a:r>
            <a:r>
              <a:rPr lang="en"/>
              <a:t>, about a futuristic western theme park populated by A.I. hosts. </a:t>
            </a:r>
            <a:endParaRPr/>
          </a:p>
          <a:p>
            <a:pPr indent="-298450" lvl="0" marL="457200" rtl="0">
              <a:spcBef>
                <a:spcPts val="0"/>
              </a:spcBef>
              <a:spcAft>
                <a:spcPts val="0"/>
              </a:spcAft>
              <a:buSzPts val="1100"/>
              <a:buChar char="-"/>
            </a:pPr>
            <a:r>
              <a:rPr lang="en"/>
              <a:t>And one of my other favorites… Cats! And yes, these are my two kittens, Kona and Iki.</a:t>
            </a:r>
            <a:endParaRPr/>
          </a:p>
          <a:p>
            <a:pPr indent="-298450" lvl="0" marL="457200" rtl="0">
              <a:spcBef>
                <a:spcPts val="0"/>
              </a:spcBef>
              <a:spcAft>
                <a:spcPts val="0"/>
              </a:spcAft>
              <a:buSzPts val="1100"/>
              <a:buChar char="-"/>
            </a:pPr>
            <a:r>
              <a:rPr lang="en"/>
              <a:t>Combining those...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Shape 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3" name="Shape 8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600"/>
              </a:spcBef>
              <a:spcAft>
                <a:spcPts val="0"/>
              </a:spcAft>
              <a:buSzPts val="1100"/>
              <a:buChar char="-"/>
            </a:pPr>
            <a:r>
              <a:rPr lang="en"/>
              <a:t>I’ve created WhiskerWorld!</a:t>
            </a:r>
            <a:r>
              <a:rPr lang="en"/>
              <a:t> It’s a G-rated, feline-friendly, Wild West game with plenty of cat puns and cowboy slang. User choices advance the storyline and earn experience. </a:t>
            </a:r>
            <a:endParaRPr/>
          </a:p>
          <a:p>
            <a:pPr indent="-298450" lvl="0" marL="457200" rtl="0">
              <a:lnSpc>
                <a:spcPct val="115000"/>
              </a:lnSpc>
              <a:spcBef>
                <a:spcPts val="0"/>
              </a:spcBef>
              <a:spcAft>
                <a:spcPts val="0"/>
              </a:spcAft>
              <a:buSzPts val="1100"/>
              <a:buChar char="-"/>
            </a:pPr>
            <a:r>
              <a:rPr lang="en"/>
              <a:t>As I was building the story, b</a:t>
            </a:r>
            <a:r>
              <a:rPr lang="en"/>
              <a:t>esides tracking the user choice of option A or option B, I wondered how I could make the story more interactive.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spcBef>
                <a:spcPts val="0"/>
              </a:spcBef>
              <a:spcAft>
                <a:spcPts val="0"/>
              </a:spcAft>
              <a:buSzPts val="1100"/>
              <a:buChar char="-"/>
            </a:pPr>
            <a:r>
              <a:rPr lang="en"/>
              <a:t>So I decided to create some minigames to break up the story. So far, I’ve coded 3 minigames. A racing game, a fighting game and a dice game. The dice game was the most challenging so far because I had to track 6 dice for the user, allow the user to select and reroll dice up to three times per turn, calculate points when different dice have different point values, simulate the other character’s points, and stopping the game when a player hits 2000 points.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Shape 10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2" name="Shape 10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600"/>
              </a:spcBef>
              <a:spcAft>
                <a:spcPts val="0"/>
              </a:spcAft>
              <a:buSzPts val="1100"/>
              <a:buChar char="-"/>
            </a:pPr>
            <a:r>
              <a:rPr lang="en"/>
              <a:t>When the user starts the game, it first prints the directions, the round number, and the user’s first roll.</a:t>
            </a:r>
            <a:endParaRPr/>
          </a:p>
          <a:p>
            <a:pPr indent="-298450" lvl="0" marL="457200" rtl="0">
              <a:lnSpc>
                <a:spcPct val="115000"/>
              </a:lnSpc>
              <a:spcBef>
                <a:spcPts val="0"/>
              </a:spcBef>
              <a:spcAft>
                <a:spcPts val="0"/>
              </a:spcAft>
              <a:buSzPts val="1100"/>
              <a:buChar char="-"/>
            </a:pPr>
            <a:r>
              <a:rPr lang="en"/>
              <a:t>Looking at the code, we start tracking dice round, which starts at 0. And player points, which both start at 0.</a:t>
            </a:r>
            <a:endParaRPr/>
          </a:p>
          <a:p>
            <a:pPr indent="-298450" lvl="0" marL="457200" rtl="0">
              <a:lnSpc>
                <a:spcPct val="115000"/>
              </a:lnSpc>
              <a:spcBef>
                <a:spcPts val="0"/>
              </a:spcBef>
              <a:spcAft>
                <a:spcPts val="0"/>
              </a:spcAft>
              <a:buSzPts val="1100"/>
              <a:buChar char="-"/>
            </a:pPr>
            <a:r>
              <a:rPr lang="en"/>
              <a:t>Then we enter a loop that continues until one of the players reaches 2000 points. We add 1 to the dice round. We start a new counter for rerolls. And we set up a dictionary to store what the user has rolled for each die, currently set to zero. Then we go through each key in the dictionary and randomly assign a value between 1 and 6 to each die.</a:t>
            </a:r>
            <a:endParaRPr/>
          </a:p>
          <a:p>
            <a:pPr indent="-298450" lvl="0" marL="457200" rtl="0">
              <a:lnSpc>
                <a:spcPct val="115000"/>
              </a:lnSpc>
              <a:spcBef>
                <a:spcPts val="0"/>
              </a:spcBef>
              <a:spcAft>
                <a:spcPts val="0"/>
              </a:spcAft>
              <a:buSzPts val="1100"/>
              <a:buChar char="-"/>
            </a:pPr>
            <a:r>
              <a:rPr lang="en"/>
              <a:t>Then we enter a second while loop, that continues as long as the user has rerolled 3 or fewer times, and we show the user their first round roll.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600"/>
              </a:spcBef>
              <a:spcAft>
                <a:spcPts val="0"/>
              </a:spcAft>
              <a:buSzPts val="1100"/>
              <a:buChar char="-"/>
            </a:pPr>
            <a:r>
              <a:rPr lang="en"/>
              <a:t>The next piece of data is the user’s total.</a:t>
            </a:r>
            <a:endParaRPr/>
          </a:p>
          <a:p>
            <a:pPr indent="-298450" lvl="0" marL="457200" rtl="0">
              <a:lnSpc>
                <a:spcPct val="115000"/>
              </a:lnSpc>
              <a:spcBef>
                <a:spcPts val="0"/>
              </a:spcBef>
              <a:spcAft>
                <a:spcPts val="0"/>
              </a:spcAft>
              <a:buSzPts val="1100"/>
              <a:buChar char="-"/>
            </a:pPr>
            <a:r>
              <a:rPr lang="en"/>
              <a:t>I actually created another function, get dice points, which imports the user round rolls dictionary info.</a:t>
            </a:r>
            <a:endParaRPr/>
          </a:p>
          <a:p>
            <a:pPr indent="-298450" lvl="0" marL="457200" rtl="0">
              <a:lnSpc>
                <a:spcPct val="115000"/>
              </a:lnSpc>
              <a:spcBef>
                <a:spcPts val="0"/>
              </a:spcBef>
              <a:spcAft>
                <a:spcPts val="0"/>
              </a:spcAft>
              <a:buSzPts val="1100"/>
              <a:buChar char="-"/>
            </a:pPr>
            <a:r>
              <a:rPr lang="en"/>
              <a:t>Basically this function counts up how many of each number they’ve rolled, and totals up the points. It’s tricky because of the various points assigned to 1’s (100 points each), 5’s (50 points each) and three of a kind (300 points).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Shape 1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1" name="Shape 12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600"/>
              </a:spcBef>
              <a:spcAft>
                <a:spcPts val="0"/>
              </a:spcAft>
              <a:buSzPts val="1100"/>
              <a:buChar char="-"/>
            </a:pPr>
            <a:r>
              <a:rPr lang="en"/>
              <a:t>The next part of the game deals with rerolling any dice that the user wants.</a:t>
            </a:r>
            <a:endParaRPr/>
          </a:p>
          <a:p>
            <a:pPr indent="-298450" lvl="0" marL="457200" rtl="0">
              <a:lnSpc>
                <a:spcPct val="115000"/>
              </a:lnSpc>
              <a:spcBef>
                <a:spcPts val="0"/>
              </a:spcBef>
              <a:spcAft>
                <a:spcPts val="0"/>
              </a:spcAft>
              <a:buSzPts val="1100"/>
              <a:buChar char="-"/>
            </a:pPr>
            <a:r>
              <a:rPr lang="en"/>
              <a:t>First we evaluate if the user has hit their reroll limit of three. If they haven’t yet, then we ask them if they want to reroll.</a:t>
            </a:r>
            <a:endParaRPr/>
          </a:p>
          <a:p>
            <a:pPr indent="-298450" lvl="0" marL="457200" rtl="0">
              <a:lnSpc>
                <a:spcPct val="115000"/>
              </a:lnSpc>
              <a:spcBef>
                <a:spcPts val="0"/>
              </a:spcBef>
              <a:spcAft>
                <a:spcPts val="0"/>
              </a:spcAft>
              <a:buSzPts val="1100"/>
              <a:buChar char="-"/>
            </a:pPr>
            <a:r>
              <a:rPr lang="en"/>
              <a:t>If they choose yes, we add one to the reroll count. Then we ask them which dice they want to reroll. We use another function that I won’t go into here, but it basically separates the string into a list of integers.</a:t>
            </a:r>
            <a:endParaRPr/>
          </a:p>
          <a:p>
            <a:pPr indent="-298450" lvl="0" marL="457200" rtl="0">
              <a:lnSpc>
                <a:spcPct val="115000"/>
              </a:lnSpc>
              <a:spcBef>
                <a:spcPts val="0"/>
              </a:spcBef>
              <a:spcAft>
                <a:spcPts val="0"/>
              </a:spcAft>
              <a:buSzPts val="1100"/>
              <a:buChar char="-"/>
            </a:pPr>
            <a:r>
              <a:rPr lang="en"/>
              <a:t>Then we reset the selected dice and reroll them to a new number between 1 and 6 again.</a:t>
            </a:r>
            <a:endParaRPr/>
          </a:p>
          <a:p>
            <a:pPr indent="-298450" lvl="0" marL="457200" rtl="0">
              <a:lnSpc>
                <a:spcPct val="115000"/>
              </a:lnSpc>
              <a:spcBef>
                <a:spcPts val="0"/>
              </a:spcBef>
              <a:spcAft>
                <a:spcPts val="0"/>
              </a:spcAft>
              <a:buSzPts val="1100"/>
              <a:buChar char="-"/>
            </a:pPr>
            <a:r>
              <a:rPr lang="en"/>
              <a:t>When the user’s rolls are over, either by selecting to not reroll or hitting their limit of 3 rerolls, it updates the user’s total points.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Shape 1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2" name="Shape 1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nSpc>
                <a:spcPct val="115000"/>
              </a:lnSpc>
              <a:spcBef>
                <a:spcPts val="600"/>
              </a:spcBef>
              <a:spcAft>
                <a:spcPts val="0"/>
              </a:spcAft>
              <a:buSzPts val="1100"/>
              <a:buChar char="-"/>
            </a:pPr>
            <a:r>
              <a:rPr lang="en"/>
              <a:t>Then we have to simulate Lion Leo’s points.</a:t>
            </a:r>
            <a:endParaRPr/>
          </a:p>
          <a:p>
            <a:pPr indent="-298450" lvl="0" marL="457200" rtl="0">
              <a:lnSpc>
                <a:spcPct val="115000"/>
              </a:lnSpc>
              <a:spcBef>
                <a:spcPts val="0"/>
              </a:spcBef>
              <a:spcAft>
                <a:spcPts val="0"/>
              </a:spcAft>
              <a:buSzPts val="1100"/>
              <a:buChar char="-"/>
            </a:pPr>
            <a:r>
              <a:rPr lang="en"/>
              <a:t>First we want to see if the user has won the game, and if not, I simplified this a bit, so Leo randomly gets a value between the most likely point totals in a 50 point interval from 300 to 550. Then we report Leo’s points.</a:t>
            </a:r>
            <a:endParaRPr/>
          </a:p>
          <a:p>
            <a:pPr indent="-298450" lvl="0" marL="457200" rtl="0">
              <a:lnSpc>
                <a:spcPct val="115000"/>
              </a:lnSpc>
              <a:spcBef>
                <a:spcPts val="0"/>
              </a:spcBef>
              <a:spcAft>
                <a:spcPts val="0"/>
              </a:spcAft>
              <a:buSzPts val="1100"/>
              <a:buChar char="-"/>
            </a:pPr>
            <a:r>
              <a:rPr lang="en"/>
              <a:t>Now that both players have played the round we print out the standing totals, and loop around to start the next round.</a:t>
            </a:r>
            <a:endParaRPr/>
          </a:p>
          <a:p>
            <a:pPr indent="-298450" lvl="0" marL="457200" rtl="0">
              <a:lnSpc>
                <a:spcPct val="115000"/>
              </a:lnSpc>
              <a:spcBef>
                <a:spcPts val="0"/>
              </a:spcBef>
              <a:spcAft>
                <a:spcPts val="0"/>
              </a:spcAft>
              <a:buSzPts val="1100"/>
              <a:buChar char="-"/>
            </a:pPr>
            <a:r>
              <a:rPr lang="en"/>
              <a:t>Once one of the players hits 2000 points, we evaluate whether the user or Leo has more points, and return that data back to the main dictionary that tracks the user’s info in the game.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2" name="Shape 14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nSpc>
                <a:spcPct val="115000"/>
              </a:lnSpc>
              <a:spcBef>
                <a:spcPts val="600"/>
              </a:spcBef>
              <a:spcAft>
                <a:spcPts val="60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Shape 10"/>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 name="Shape 11"/>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2" name="Shape 12"/>
          <p:cNvCxnSpPr/>
          <p:nvPr/>
        </p:nvCxnSpPr>
        <p:spPr>
          <a:xfrm>
            <a:off x="733219" y="2235351"/>
            <a:ext cx="385200" cy="0"/>
          </a:xfrm>
          <a:prstGeom prst="straightConnector1">
            <a:avLst/>
          </a:prstGeom>
          <a:noFill/>
          <a:ln cap="flat" cmpd="sng" w="28575">
            <a:solidFill>
              <a:schemeClr val="dk1"/>
            </a:solidFill>
            <a:prstDash val="solid"/>
            <a:round/>
            <a:headEnd len="sm" w="sm" type="none"/>
            <a:tailEnd len="sm" w="sm" type="none"/>
          </a:ln>
        </p:spPr>
      </p:cxnSp>
      <p:sp>
        <p:nvSpPr>
          <p:cNvPr id="13" name="Shape 13"/>
          <p:cNvSpPr txBox="1"/>
          <p:nvPr>
            <p:ph type="ctrTitle"/>
          </p:nvPr>
        </p:nvSpPr>
        <p:spPr>
          <a:xfrm>
            <a:off x="630600" y="136800"/>
            <a:ext cx="7893000" cy="1853700"/>
          </a:xfrm>
          <a:prstGeom prst="rect">
            <a:avLst/>
          </a:prstGeom>
        </p:spPr>
        <p:txBody>
          <a:bodyPr anchorCtr="0" anchor="b" bIns="91425" lIns="91425" spcFirstLastPara="1" rIns="91425" wrap="square" tIns="91425"/>
          <a:lstStyle>
            <a:lvl1pPr lvl="0">
              <a:spcBef>
                <a:spcPts val="1000"/>
              </a:spcBef>
              <a:spcAft>
                <a:spcPts val="0"/>
              </a:spcAft>
              <a:buSzPts val="4800"/>
              <a:buNone/>
              <a:defRPr sz="4800"/>
            </a:lvl1pPr>
            <a:lvl2pPr lvl="1">
              <a:spcBef>
                <a:spcPts val="1000"/>
              </a:spcBef>
              <a:spcAft>
                <a:spcPts val="0"/>
              </a:spcAft>
              <a:buSzPts val="4800"/>
              <a:buNone/>
              <a:defRPr sz="4800"/>
            </a:lvl2pPr>
            <a:lvl3pPr lvl="2">
              <a:spcBef>
                <a:spcPts val="1000"/>
              </a:spcBef>
              <a:spcAft>
                <a:spcPts val="0"/>
              </a:spcAft>
              <a:buSzPts val="4800"/>
              <a:buNone/>
              <a:defRPr sz="4800"/>
            </a:lvl3pPr>
            <a:lvl4pPr lvl="3">
              <a:spcBef>
                <a:spcPts val="1000"/>
              </a:spcBef>
              <a:spcAft>
                <a:spcPts val="0"/>
              </a:spcAft>
              <a:buSzPts val="4800"/>
              <a:buNone/>
              <a:defRPr sz="4800"/>
            </a:lvl4pPr>
            <a:lvl5pPr lvl="4">
              <a:spcBef>
                <a:spcPts val="1000"/>
              </a:spcBef>
              <a:spcAft>
                <a:spcPts val="0"/>
              </a:spcAft>
              <a:buSzPts val="4800"/>
              <a:buNone/>
              <a:defRPr sz="4800"/>
            </a:lvl5pPr>
            <a:lvl6pPr lvl="5">
              <a:spcBef>
                <a:spcPts val="1000"/>
              </a:spcBef>
              <a:spcAft>
                <a:spcPts val="0"/>
              </a:spcAft>
              <a:buSzPts val="4800"/>
              <a:buNone/>
              <a:defRPr sz="4800"/>
            </a:lvl6pPr>
            <a:lvl7pPr lvl="6">
              <a:spcBef>
                <a:spcPts val="1000"/>
              </a:spcBef>
              <a:spcAft>
                <a:spcPts val="0"/>
              </a:spcAft>
              <a:buSzPts val="4800"/>
              <a:buNone/>
              <a:defRPr sz="4800"/>
            </a:lvl7pPr>
            <a:lvl8pPr lvl="7">
              <a:spcBef>
                <a:spcPts val="1000"/>
              </a:spcBef>
              <a:spcAft>
                <a:spcPts val="0"/>
              </a:spcAft>
              <a:buSzPts val="4800"/>
              <a:buNone/>
              <a:defRPr sz="4800"/>
            </a:lvl8pPr>
            <a:lvl9pPr lvl="8">
              <a:spcBef>
                <a:spcPts val="1000"/>
              </a:spcBef>
              <a:spcAft>
                <a:spcPts val="0"/>
              </a:spcAft>
              <a:buSzPts val="4800"/>
              <a:buNone/>
              <a:defRPr sz="4800"/>
            </a:lvl9pPr>
          </a:lstStyle>
          <a:p/>
        </p:txBody>
      </p:sp>
      <p:sp>
        <p:nvSpPr>
          <p:cNvPr id="14" name="Shape 14"/>
          <p:cNvSpPr txBox="1"/>
          <p:nvPr>
            <p:ph idx="1" type="subTitle"/>
          </p:nvPr>
        </p:nvSpPr>
        <p:spPr>
          <a:xfrm>
            <a:off x="630600" y="3228375"/>
            <a:ext cx="7893000" cy="1274100"/>
          </a:xfrm>
          <a:prstGeom prst="rect">
            <a:avLst/>
          </a:prstGeom>
        </p:spPr>
        <p:txBody>
          <a:bodyPr anchorCtr="0" anchor="b" bIns="91425" lIns="91425" spcFirstLastPara="1" rIns="91425" wrap="square" tIns="91425"/>
          <a:lstStyle>
            <a:lvl1pPr lvl="0">
              <a:lnSpc>
                <a:spcPct val="100000"/>
              </a:lnSpc>
              <a:spcBef>
                <a:spcPts val="1000"/>
              </a:spcBef>
              <a:spcAft>
                <a:spcPts val="0"/>
              </a:spcAft>
              <a:buClr>
                <a:schemeClr val="accent6"/>
              </a:buClr>
              <a:buSzPts val="2400"/>
              <a:buNone/>
              <a:defRPr sz="2400">
                <a:solidFill>
                  <a:schemeClr val="accent6"/>
                </a:solidFill>
              </a:defRPr>
            </a:lvl1pPr>
            <a:lvl2pPr lvl="1">
              <a:lnSpc>
                <a:spcPct val="100000"/>
              </a:lnSpc>
              <a:spcBef>
                <a:spcPts val="1000"/>
              </a:spcBef>
              <a:spcAft>
                <a:spcPts val="0"/>
              </a:spcAft>
              <a:buClr>
                <a:schemeClr val="accent6"/>
              </a:buClr>
              <a:buSzPts val="2400"/>
              <a:buNone/>
              <a:defRPr sz="2400">
                <a:solidFill>
                  <a:schemeClr val="accent6"/>
                </a:solidFill>
              </a:defRPr>
            </a:lvl2pPr>
            <a:lvl3pPr lvl="2">
              <a:lnSpc>
                <a:spcPct val="100000"/>
              </a:lnSpc>
              <a:spcBef>
                <a:spcPts val="1000"/>
              </a:spcBef>
              <a:spcAft>
                <a:spcPts val="0"/>
              </a:spcAft>
              <a:buClr>
                <a:schemeClr val="accent6"/>
              </a:buClr>
              <a:buSzPts val="2400"/>
              <a:buNone/>
              <a:defRPr sz="2400">
                <a:solidFill>
                  <a:schemeClr val="accent6"/>
                </a:solidFill>
              </a:defRPr>
            </a:lvl3pPr>
            <a:lvl4pPr lvl="3">
              <a:lnSpc>
                <a:spcPct val="100000"/>
              </a:lnSpc>
              <a:spcBef>
                <a:spcPts val="1000"/>
              </a:spcBef>
              <a:spcAft>
                <a:spcPts val="0"/>
              </a:spcAft>
              <a:buClr>
                <a:schemeClr val="accent6"/>
              </a:buClr>
              <a:buSzPts val="2400"/>
              <a:buNone/>
              <a:defRPr sz="2400">
                <a:solidFill>
                  <a:schemeClr val="accent6"/>
                </a:solidFill>
              </a:defRPr>
            </a:lvl4pPr>
            <a:lvl5pPr lvl="4">
              <a:lnSpc>
                <a:spcPct val="100000"/>
              </a:lnSpc>
              <a:spcBef>
                <a:spcPts val="1000"/>
              </a:spcBef>
              <a:spcAft>
                <a:spcPts val="0"/>
              </a:spcAft>
              <a:buClr>
                <a:schemeClr val="accent6"/>
              </a:buClr>
              <a:buSzPts val="2400"/>
              <a:buNone/>
              <a:defRPr sz="2400">
                <a:solidFill>
                  <a:schemeClr val="accent6"/>
                </a:solidFill>
              </a:defRPr>
            </a:lvl5pPr>
            <a:lvl6pPr lvl="5">
              <a:lnSpc>
                <a:spcPct val="100000"/>
              </a:lnSpc>
              <a:spcBef>
                <a:spcPts val="1000"/>
              </a:spcBef>
              <a:spcAft>
                <a:spcPts val="0"/>
              </a:spcAft>
              <a:buClr>
                <a:schemeClr val="accent6"/>
              </a:buClr>
              <a:buSzPts val="2400"/>
              <a:buNone/>
              <a:defRPr sz="2400">
                <a:solidFill>
                  <a:schemeClr val="accent6"/>
                </a:solidFill>
              </a:defRPr>
            </a:lvl6pPr>
            <a:lvl7pPr lvl="6">
              <a:lnSpc>
                <a:spcPct val="100000"/>
              </a:lnSpc>
              <a:spcBef>
                <a:spcPts val="1000"/>
              </a:spcBef>
              <a:spcAft>
                <a:spcPts val="0"/>
              </a:spcAft>
              <a:buClr>
                <a:schemeClr val="accent6"/>
              </a:buClr>
              <a:buSzPts val="2400"/>
              <a:buNone/>
              <a:defRPr sz="2400">
                <a:solidFill>
                  <a:schemeClr val="accent6"/>
                </a:solidFill>
              </a:defRPr>
            </a:lvl7pPr>
            <a:lvl8pPr lvl="7">
              <a:lnSpc>
                <a:spcPct val="100000"/>
              </a:lnSpc>
              <a:spcBef>
                <a:spcPts val="1000"/>
              </a:spcBef>
              <a:spcAft>
                <a:spcPts val="0"/>
              </a:spcAft>
              <a:buClr>
                <a:schemeClr val="accent6"/>
              </a:buClr>
              <a:buSzPts val="2400"/>
              <a:buNone/>
              <a:defRPr sz="2400">
                <a:solidFill>
                  <a:schemeClr val="accent6"/>
                </a:solidFill>
              </a:defRPr>
            </a:lvl8pPr>
            <a:lvl9pPr lvl="8">
              <a:lnSpc>
                <a:spcPct val="100000"/>
              </a:lnSpc>
              <a:spcBef>
                <a:spcPts val="1000"/>
              </a:spcBef>
              <a:spcAft>
                <a:spcPts val="0"/>
              </a:spcAft>
              <a:buClr>
                <a:schemeClr val="accent6"/>
              </a:buClr>
              <a:buSzPts val="2400"/>
              <a:buNone/>
              <a:defRPr sz="2400">
                <a:solidFill>
                  <a:schemeClr val="accent6"/>
                </a:solidFill>
              </a:defRPr>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6" name="Shape 56"/>
        <p:cNvGrpSpPr/>
        <p:nvPr/>
      </p:nvGrpSpPr>
      <p:grpSpPr>
        <a:xfrm>
          <a:off x="0" y="0"/>
          <a:ext cx="0" cy="0"/>
          <a:chOff x="0" y="0"/>
          <a:chExt cx="0" cy="0"/>
        </a:xfrm>
      </p:grpSpPr>
      <p:sp>
        <p:nvSpPr>
          <p:cNvPr id="57" name="Shape 57"/>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9" name="Shape 59"/>
          <p:cNvSpPr txBox="1"/>
          <p:nvPr>
            <p:ph hasCustomPrompt="1" type="title"/>
          </p:nvPr>
        </p:nvSpPr>
        <p:spPr>
          <a:xfrm>
            <a:off x="586725" y="1353788"/>
            <a:ext cx="7970700" cy="1538400"/>
          </a:xfrm>
          <a:prstGeom prst="rect">
            <a:avLst/>
          </a:prstGeom>
        </p:spPr>
        <p:txBody>
          <a:bodyPr anchorCtr="0" anchor="ctr" bIns="91425" lIns="91425" spcFirstLastPara="1" rIns="91425" wrap="square" tIns="91425"/>
          <a:lstStyle>
            <a:lvl1pPr lvl="0" algn="ctr">
              <a:spcBef>
                <a:spcPts val="0"/>
              </a:spcBef>
              <a:spcAft>
                <a:spcPts val="0"/>
              </a:spcAft>
              <a:buClr>
                <a:schemeClr val="accent6"/>
              </a:buClr>
              <a:buSzPts val="10800"/>
              <a:buNone/>
              <a:defRPr sz="10800">
                <a:solidFill>
                  <a:schemeClr val="accent6"/>
                </a:solidFill>
              </a:defRPr>
            </a:lvl1pPr>
            <a:lvl2pPr lvl="1" algn="ctr">
              <a:spcBef>
                <a:spcPts val="0"/>
              </a:spcBef>
              <a:spcAft>
                <a:spcPts val="0"/>
              </a:spcAft>
              <a:buClr>
                <a:schemeClr val="accent6"/>
              </a:buClr>
              <a:buSzPts val="10800"/>
              <a:buNone/>
              <a:defRPr sz="10800">
                <a:solidFill>
                  <a:schemeClr val="accent6"/>
                </a:solidFill>
              </a:defRPr>
            </a:lvl2pPr>
            <a:lvl3pPr lvl="2" algn="ctr">
              <a:spcBef>
                <a:spcPts val="0"/>
              </a:spcBef>
              <a:spcAft>
                <a:spcPts val="0"/>
              </a:spcAft>
              <a:buClr>
                <a:schemeClr val="accent6"/>
              </a:buClr>
              <a:buSzPts val="10800"/>
              <a:buNone/>
              <a:defRPr sz="10800">
                <a:solidFill>
                  <a:schemeClr val="accent6"/>
                </a:solidFill>
              </a:defRPr>
            </a:lvl3pPr>
            <a:lvl4pPr lvl="3" algn="ctr">
              <a:spcBef>
                <a:spcPts val="0"/>
              </a:spcBef>
              <a:spcAft>
                <a:spcPts val="0"/>
              </a:spcAft>
              <a:buClr>
                <a:schemeClr val="accent6"/>
              </a:buClr>
              <a:buSzPts val="10800"/>
              <a:buNone/>
              <a:defRPr sz="10800">
                <a:solidFill>
                  <a:schemeClr val="accent6"/>
                </a:solidFill>
              </a:defRPr>
            </a:lvl4pPr>
            <a:lvl5pPr lvl="4" algn="ctr">
              <a:spcBef>
                <a:spcPts val="0"/>
              </a:spcBef>
              <a:spcAft>
                <a:spcPts val="0"/>
              </a:spcAft>
              <a:buClr>
                <a:schemeClr val="accent6"/>
              </a:buClr>
              <a:buSzPts val="10800"/>
              <a:buNone/>
              <a:defRPr sz="10800">
                <a:solidFill>
                  <a:schemeClr val="accent6"/>
                </a:solidFill>
              </a:defRPr>
            </a:lvl5pPr>
            <a:lvl6pPr lvl="5" algn="ctr">
              <a:spcBef>
                <a:spcPts val="0"/>
              </a:spcBef>
              <a:spcAft>
                <a:spcPts val="0"/>
              </a:spcAft>
              <a:buClr>
                <a:schemeClr val="accent6"/>
              </a:buClr>
              <a:buSzPts val="10800"/>
              <a:buNone/>
              <a:defRPr sz="10800">
                <a:solidFill>
                  <a:schemeClr val="accent6"/>
                </a:solidFill>
              </a:defRPr>
            </a:lvl6pPr>
            <a:lvl7pPr lvl="6" algn="ctr">
              <a:spcBef>
                <a:spcPts val="0"/>
              </a:spcBef>
              <a:spcAft>
                <a:spcPts val="0"/>
              </a:spcAft>
              <a:buClr>
                <a:schemeClr val="accent6"/>
              </a:buClr>
              <a:buSzPts val="10800"/>
              <a:buNone/>
              <a:defRPr sz="10800">
                <a:solidFill>
                  <a:schemeClr val="accent6"/>
                </a:solidFill>
              </a:defRPr>
            </a:lvl7pPr>
            <a:lvl8pPr lvl="7" algn="ctr">
              <a:spcBef>
                <a:spcPts val="0"/>
              </a:spcBef>
              <a:spcAft>
                <a:spcPts val="0"/>
              </a:spcAft>
              <a:buClr>
                <a:schemeClr val="accent6"/>
              </a:buClr>
              <a:buSzPts val="10800"/>
              <a:buNone/>
              <a:defRPr sz="10800">
                <a:solidFill>
                  <a:schemeClr val="accent6"/>
                </a:solidFill>
              </a:defRPr>
            </a:lvl8pPr>
            <a:lvl9pPr lvl="8" algn="ctr">
              <a:spcBef>
                <a:spcPts val="0"/>
              </a:spcBef>
              <a:spcAft>
                <a:spcPts val="0"/>
              </a:spcAft>
              <a:buClr>
                <a:schemeClr val="accent6"/>
              </a:buClr>
              <a:buSzPts val="10800"/>
              <a:buNone/>
              <a:defRPr sz="10800">
                <a:solidFill>
                  <a:schemeClr val="accent6"/>
                </a:solidFill>
              </a:defRPr>
            </a:lvl9pPr>
          </a:lstStyle>
          <a:p>
            <a:r>
              <a:t>xx%</a:t>
            </a:r>
          </a:p>
        </p:txBody>
      </p:sp>
      <p:sp>
        <p:nvSpPr>
          <p:cNvPr id="60" name="Shape 60"/>
          <p:cNvSpPr txBox="1"/>
          <p:nvPr>
            <p:ph idx="1" type="body"/>
          </p:nvPr>
        </p:nvSpPr>
        <p:spPr>
          <a:xfrm>
            <a:off x="586725" y="2968388"/>
            <a:ext cx="7970700" cy="10716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1" name="Shape 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2" name="Shape 62"/>
        <p:cNvGrpSpPr/>
        <p:nvPr/>
      </p:nvGrpSpPr>
      <p:grpSpPr>
        <a:xfrm>
          <a:off x="0" y="0"/>
          <a:ext cx="0" cy="0"/>
          <a:chOff x="0" y="0"/>
          <a:chExt cx="0" cy="0"/>
        </a:xfrm>
      </p:grpSpPr>
      <p:sp>
        <p:nvSpPr>
          <p:cNvPr id="63" name="Shape 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6" name="Shape 16"/>
        <p:cNvGrpSpPr/>
        <p:nvPr/>
      </p:nvGrpSpPr>
      <p:grpSpPr>
        <a:xfrm>
          <a:off x="0" y="0"/>
          <a:ext cx="0" cy="0"/>
          <a:chOff x="0" y="0"/>
          <a:chExt cx="0" cy="0"/>
        </a:xfrm>
      </p:grpSpPr>
      <p:sp>
        <p:nvSpPr>
          <p:cNvPr id="17" name="Shape 17"/>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8" name="Shape 18"/>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 name="Shape 19"/>
          <p:cNvSpPr txBox="1"/>
          <p:nvPr>
            <p:ph type="title"/>
          </p:nvPr>
        </p:nvSpPr>
        <p:spPr>
          <a:xfrm>
            <a:off x="509550" y="1921350"/>
            <a:ext cx="8124900" cy="1300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0" name="Shape 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1" name="Shape 21"/>
        <p:cNvGrpSpPr/>
        <p:nvPr/>
      </p:nvGrpSpPr>
      <p:grpSpPr>
        <a:xfrm>
          <a:off x="0" y="0"/>
          <a:ext cx="0" cy="0"/>
          <a:chOff x="0" y="0"/>
          <a:chExt cx="0" cy="0"/>
        </a:xfrm>
      </p:grpSpPr>
      <p:sp>
        <p:nvSpPr>
          <p:cNvPr id="22" name="Shape 22"/>
          <p:cNvSpPr/>
          <p:nvPr/>
        </p:nvSpPr>
        <p:spPr>
          <a:xfrm>
            <a:off x="-125" y="5045700"/>
            <a:ext cx="9144000" cy="97800"/>
          </a:xfrm>
          <a:prstGeom prst="rect">
            <a:avLst/>
          </a:prstGeom>
          <a:solidFill>
            <a:schemeClr val="accent6"/>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23" name="Shape 23"/>
          <p:cNvCxnSpPr/>
          <p:nvPr/>
        </p:nvCxnSpPr>
        <p:spPr>
          <a:xfrm>
            <a:off x="419425" y="1154195"/>
            <a:ext cx="385200" cy="0"/>
          </a:xfrm>
          <a:prstGeom prst="straightConnector1">
            <a:avLst/>
          </a:prstGeom>
          <a:noFill/>
          <a:ln cap="flat" cmpd="sng" w="28575">
            <a:solidFill>
              <a:schemeClr val="dk1"/>
            </a:solidFill>
            <a:prstDash val="solid"/>
            <a:round/>
            <a:headEnd len="sm" w="sm" type="none"/>
            <a:tailEnd len="sm" w="sm" type="none"/>
          </a:ln>
        </p:spPr>
      </p:cxnSp>
      <p:sp>
        <p:nvSpPr>
          <p:cNvPr id="24" name="Shape 24"/>
          <p:cNvSpPr txBox="1"/>
          <p:nvPr>
            <p:ph type="title"/>
          </p:nvPr>
        </p:nvSpPr>
        <p:spPr>
          <a:xfrm>
            <a:off x="311700" y="372725"/>
            <a:ext cx="8520600" cy="645000"/>
          </a:xfrm>
          <a:prstGeom prst="rect">
            <a:avLst/>
          </a:prstGeom>
        </p:spPr>
        <p:txBody>
          <a:bodyPr anchorCtr="0" anchor="t"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5" name="Shape 25"/>
          <p:cNvSpPr txBox="1"/>
          <p:nvPr>
            <p:ph idx="1" type="body"/>
          </p:nvPr>
        </p:nvSpPr>
        <p:spPr>
          <a:xfrm>
            <a:off x="311700" y="1417800"/>
            <a:ext cx="8520600" cy="31509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6" name="Shape 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7" name="Shape 27"/>
        <p:cNvGrpSpPr/>
        <p:nvPr/>
      </p:nvGrpSpPr>
      <p:grpSpPr>
        <a:xfrm>
          <a:off x="0" y="0"/>
          <a:ext cx="0" cy="0"/>
          <a:chOff x="0" y="0"/>
          <a:chExt cx="0" cy="0"/>
        </a:xfrm>
      </p:grpSpPr>
      <p:cxnSp>
        <p:nvCxnSpPr>
          <p:cNvPr id="28" name="Shape 28"/>
          <p:cNvCxnSpPr/>
          <p:nvPr/>
        </p:nvCxnSpPr>
        <p:spPr>
          <a:xfrm>
            <a:off x="419425" y="1154195"/>
            <a:ext cx="385200" cy="0"/>
          </a:xfrm>
          <a:prstGeom prst="straightConnector1">
            <a:avLst/>
          </a:prstGeom>
          <a:noFill/>
          <a:ln cap="flat" cmpd="sng" w="28575">
            <a:solidFill>
              <a:schemeClr val="dk1"/>
            </a:solidFill>
            <a:prstDash val="solid"/>
            <a:round/>
            <a:headEnd len="sm" w="sm" type="none"/>
            <a:tailEnd len="sm" w="sm" type="none"/>
          </a:ln>
        </p:spPr>
      </p:cxnSp>
      <p:sp>
        <p:nvSpPr>
          <p:cNvPr id="29" name="Shape 29"/>
          <p:cNvSpPr txBox="1"/>
          <p:nvPr>
            <p:ph type="title"/>
          </p:nvPr>
        </p:nvSpPr>
        <p:spPr>
          <a:xfrm>
            <a:off x="311700" y="372725"/>
            <a:ext cx="8520600" cy="645000"/>
          </a:xfrm>
          <a:prstGeom prst="rect">
            <a:avLst/>
          </a:prstGeom>
        </p:spPr>
        <p:txBody>
          <a:bodyPr anchorCtr="0" anchor="t"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0" name="Shape 30"/>
          <p:cNvSpPr txBox="1"/>
          <p:nvPr>
            <p:ph idx="1" type="body"/>
          </p:nvPr>
        </p:nvSpPr>
        <p:spPr>
          <a:xfrm>
            <a:off x="311700" y="1417950"/>
            <a:ext cx="3999900" cy="3150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Shape 31"/>
          <p:cNvSpPr txBox="1"/>
          <p:nvPr>
            <p:ph idx="2" type="body"/>
          </p:nvPr>
        </p:nvSpPr>
        <p:spPr>
          <a:xfrm>
            <a:off x="4832400" y="1417950"/>
            <a:ext cx="3999900" cy="31509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Shape 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3" name="Shape 33"/>
        <p:cNvGrpSpPr/>
        <p:nvPr/>
      </p:nvGrpSpPr>
      <p:grpSpPr>
        <a:xfrm>
          <a:off x="0" y="0"/>
          <a:ext cx="0" cy="0"/>
          <a:chOff x="0" y="0"/>
          <a:chExt cx="0" cy="0"/>
        </a:xfrm>
      </p:grpSpPr>
      <p:sp>
        <p:nvSpPr>
          <p:cNvPr id="34" name="Shape 34"/>
          <p:cNvSpPr txBox="1"/>
          <p:nvPr>
            <p:ph type="title"/>
          </p:nvPr>
        </p:nvSpPr>
        <p:spPr>
          <a:xfrm>
            <a:off x="311700" y="372725"/>
            <a:ext cx="8520600" cy="645000"/>
          </a:xfrm>
          <a:prstGeom prst="rect">
            <a:avLst/>
          </a:prstGeom>
        </p:spPr>
        <p:txBody>
          <a:bodyPr anchorCtr="0" anchor="t" bIns="91425" lIns="91425" spcFirstLastPara="1" rIns="91425" wrap="square" tIns="91425"/>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35" name="Shape 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6" name="Shape 36"/>
        <p:cNvGrpSpPr/>
        <p:nvPr/>
      </p:nvGrpSpPr>
      <p:grpSpPr>
        <a:xfrm>
          <a:off x="0" y="0"/>
          <a:ext cx="0" cy="0"/>
          <a:chOff x="0" y="0"/>
          <a:chExt cx="0" cy="0"/>
        </a:xfrm>
      </p:grpSpPr>
      <p:cxnSp>
        <p:nvCxnSpPr>
          <p:cNvPr id="37" name="Shape 37"/>
          <p:cNvCxnSpPr/>
          <p:nvPr/>
        </p:nvCxnSpPr>
        <p:spPr>
          <a:xfrm>
            <a:off x="411044" y="1417772"/>
            <a:ext cx="385200" cy="0"/>
          </a:xfrm>
          <a:prstGeom prst="straightConnector1">
            <a:avLst/>
          </a:prstGeom>
          <a:noFill/>
          <a:ln cap="flat" cmpd="sng" w="28575">
            <a:solidFill>
              <a:schemeClr val="dk1"/>
            </a:solidFill>
            <a:prstDash val="solid"/>
            <a:round/>
            <a:headEnd len="sm" w="sm" type="none"/>
            <a:tailEnd len="sm" w="sm" type="none"/>
          </a:ln>
        </p:spPr>
      </p:cxnSp>
      <p:sp>
        <p:nvSpPr>
          <p:cNvPr id="38" name="Shape 38"/>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9" name="Shape 39"/>
          <p:cNvSpPr txBox="1"/>
          <p:nvPr>
            <p:ph idx="1" type="body"/>
          </p:nvPr>
        </p:nvSpPr>
        <p:spPr>
          <a:xfrm>
            <a:off x="311700" y="1640350"/>
            <a:ext cx="2808000" cy="29289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0" name="Shape 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41" name="Shape 41"/>
        <p:cNvGrpSpPr/>
        <p:nvPr/>
      </p:nvGrpSpPr>
      <p:grpSpPr>
        <a:xfrm>
          <a:off x="0" y="0"/>
          <a:ext cx="0" cy="0"/>
          <a:chOff x="0" y="0"/>
          <a:chExt cx="0" cy="0"/>
        </a:xfrm>
      </p:grpSpPr>
      <p:sp>
        <p:nvSpPr>
          <p:cNvPr id="42" name="Shape 42"/>
          <p:cNvSpPr/>
          <p:nvPr/>
        </p:nvSpPr>
        <p:spPr>
          <a:xfrm>
            <a:off x="586721" y="0"/>
            <a:ext cx="7970700" cy="666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3" name="Shape 43"/>
          <p:cNvSpPr/>
          <p:nvPr/>
        </p:nvSpPr>
        <p:spPr>
          <a:xfrm>
            <a:off x="586721" y="5076900"/>
            <a:ext cx="7970700" cy="66600"/>
          </a:xfrm>
          <a:prstGeom prst="rect">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Shape 44"/>
          <p:cNvSpPr txBox="1"/>
          <p:nvPr>
            <p:ph type="title"/>
          </p:nvPr>
        </p:nvSpPr>
        <p:spPr>
          <a:xfrm>
            <a:off x="490250" y="526350"/>
            <a:ext cx="5618700" cy="4090800"/>
          </a:xfrm>
          <a:prstGeom prst="rect">
            <a:avLst/>
          </a:prstGeom>
        </p:spPr>
        <p:txBody>
          <a:bodyPr anchorCtr="0" anchor="ctr" bIns="91425" lIns="91425" spcFirstLastPara="1" rIns="91425" wrap="square" tIns="91425"/>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45" name="Shape 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6" name="Shape 46"/>
        <p:cNvGrpSpPr/>
        <p:nvPr/>
      </p:nvGrpSpPr>
      <p:grpSpPr>
        <a:xfrm>
          <a:off x="0" y="0"/>
          <a:ext cx="0" cy="0"/>
          <a:chOff x="0" y="0"/>
          <a:chExt cx="0" cy="0"/>
        </a:xfrm>
      </p:grpSpPr>
      <p:sp>
        <p:nvSpPr>
          <p:cNvPr id="47" name="Shape 47"/>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48" name="Shape 48"/>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9" name="Shape 49"/>
          <p:cNvSpPr txBox="1"/>
          <p:nvPr>
            <p:ph type="title"/>
          </p:nvPr>
        </p:nvSpPr>
        <p:spPr>
          <a:xfrm>
            <a:off x="265500" y="1084625"/>
            <a:ext cx="4045200" cy="17070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0" name="Shape 50"/>
          <p:cNvSpPr txBox="1"/>
          <p:nvPr>
            <p:ph idx="1" type="subTitle"/>
          </p:nvPr>
        </p:nvSpPr>
        <p:spPr>
          <a:xfrm>
            <a:off x="265500" y="2845200"/>
            <a:ext cx="4045200" cy="14217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Clr>
                <a:schemeClr val="accent6"/>
              </a:buClr>
              <a:buSzPts val="2100"/>
              <a:buNone/>
              <a:defRPr sz="2100">
                <a:solidFill>
                  <a:schemeClr val="accent6"/>
                </a:solidFill>
              </a:defRPr>
            </a:lvl1pPr>
            <a:lvl2pPr lvl="1" algn="ctr">
              <a:lnSpc>
                <a:spcPct val="100000"/>
              </a:lnSpc>
              <a:spcBef>
                <a:spcPts val="0"/>
              </a:spcBef>
              <a:spcAft>
                <a:spcPts val="0"/>
              </a:spcAft>
              <a:buClr>
                <a:schemeClr val="accent6"/>
              </a:buClr>
              <a:buSzPts val="2100"/>
              <a:buNone/>
              <a:defRPr sz="2100">
                <a:solidFill>
                  <a:schemeClr val="accent6"/>
                </a:solidFill>
              </a:defRPr>
            </a:lvl2pPr>
            <a:lvl3pPr lvl="2" algn="ctr">
              <a:lnSpc>
                <a:spcPct val="100000"/>
              </a:lnSpc>
              <a:spcBef>
                <a:spcPts val="0"/>
              </a:spcBef>
              <a:spcAft>
                <a:spcPts val="0"/>
              </a:spcAft>
              <a:buClr>
                <a:schemeClr val="accent6"/>
              </a:buClr>
              <a:buSzPts val="2100"/>
              <a:buNone/>
              <a:defRPr sz="2100">
                <a:solidFill>
                  <a:schemeClr val="accent6"/>
                </a:solidFill>
              </a:defRPr>
            </a:lvl3pPr>
            <a:lvl4pPr lvl="3" algn="ctr">
              <a:lnSpc>
                <a:spcPct val="100000"/>
              </a:lnSpc>
              <a:spcBef>
                <a:spcPts val="0"/>
              </a:spcBef>
              <a:spcAft>
                <a:spcPts val="0"/>
              </a:spcAft>
              <a:buClr>
                <a:schemeClr val="accent6"/>
              </a:buClr>
              <a:buSzPts val="2100"/>
              <a:buNone/>
              <a:defRPr sz="2100">
                <a:solidFill>
                  <a:schemeClr val="accent6"/>
                </a:solidFill>
              </a:defRPr>
            </a:lvl4pPr>
            <a:lvl5pPr lvl="4" algn="ctr">
              <a:lnSpc>
                <a:spcPct val="100000"/>
              </a:lnSpc>
              <a:spcBef>
                <a:spcPts val="0"/>
              </a:spcBef>
              <a:spcAft>
                <a:spcPts val="0"/>
              </a:spcAft>
              <a:buClr>
                <a:schemeClr val="accent6"/>
              </a:buClr>
              <a:buSzPts val="2100"/>
              <a:buNone/>
              <a:defRPr sz="2100">
                <a:solidFill>
                  <a:schemeClr val="accent6"/>
                </a:solidFill>
              </a:defRPr>
            </a:lvl5pPr>
            <a:lvl6pPr lvl="5" algn="ctr">
              <a:lnSpc>
                <a:spcPct val="100000"/>
              </a:lnSpc>
              <a:spcBef>
                <a:spcPts val="0"/>
              </a:spcBef>
              <a:spcAft>
                <a:spcPts val="0"/>
              </a:spcAft>
              <a:buClr>
                <a:schemeClr val="accent6"/>
              </a:buClr>
              <a:buSzPts val="2100"/>
              <a:buNone/>
              <a:defRPr sz="2100">
                <a:solidFill>
                  <a:schemeClr val="accent6"/>
                </a:solidFill>
              </a:defRPr>
            </a:lvl6pPr>
            <a:lvl7pPr lvl="6" algn="ctr">
              <a:lnSpc>
                <a:spcPct val="100000"/>
              </a:lnSpc>
              <a:spcBef>
                <a:spcPts val="0"/>
              </a:spcBef>
              <a:spcAft>
                <a:spcPts val="0"/>
              </a:spcAft>
              <a:buClr>
                <a:schemeClr val="accent6"/>
              </a:buClr>
              <a:buSzPts val="2100"/>
              <a:buNone/>
              <a:defRPr sz="2100">
                <a:solidFill>
                  <a:schemeClr val="accent6"/>
                </a:solidFill>
              </a:defRPr>
            </a:lvl7pPr>
            <a:lvl8pPr lvl="7" algn="ctr">
              <a:lnSpc>
                <a:spcPct val="100000"/>
              </a:lnSpc>
              <a:spcBef>
                <a:spcPts val="0"/>
              </a:spcBef>
              <a:spcAft>
                <a:spcPts val="0"/>
              </a:spcAft>
              <a:buClr>
                <a:schemeClr val="accent6"/>
              </a:buClr>
              <a:buSzPts val="2100"/>
              <a:buNone/>
              <a:defRPr sz="2100">
                <a:solidFill>
                  <a:schemeClr val="accent6"/>
                </a:solidFill>
              </a:defRPr>
            </a:lvl8pPr>
            <a:lvl9pPr lvl="8" algn="ctr">
              <a:lnSpc>
                <a:spcPct val="100000"/>
              </a:lnSpc>
              <a:spcBef>
                <a:spcPts val="0"/>
              </a:spcBef>
              <a:spcAft>
                <a:spcPts val="0"/>
              </a:spcAft>
              <a:buClr>
                <a:schemeClr val="accent6"/>
              </a:buClr>
              <a:buSzPts val="2100"/>
              <a:buNone/>
              <a:defRPr sz="2100">
                <a:solidFill>
                  <a:schemeClr val="accent6"/>
                </a:solidFill>
              </a:defRPr>
            </a:lvl9pPr>
          </a:lstStyle>
          <a:p/>
        </p:txBody>
      </p:sp>
      <p:sp>
        <p:nvSpPr>
          <p:cNvPr id="51" name="Shape 51"/>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1600"/>
              </a:spcBef>
              <a:spcAft>
                <a:spcPts val="0"/>
              </a:spcAft>
              <a:buClr>
                <a:schemeClr val="accent1"/>
              </a:buClr>
              <a:buSzPts val="1400"/>
              <a:buChar char="○"/>
              <a:defRPr>
                <a:solidFill>
                  <a:schemeClr val="accent1"/>
                </a:solidFill>
              </a:defRPr>
            </a:lvl2pPr>
            <a:lvl3pPr indent="-317500" lvl="2" marL="1371600">
              <a:spcBef>
                <a:spcPts val="1600"/>
              </a:spcBef>
              <a:spcAft>
                <a:spcPts val="0"/>
              </a:spcAft>
              <a:buClr>
                <a:schemeClr val="accent1"/>
              </a:buClr>
              <a:buSzPts val="1400"/>
              <a:buChar char="■"/>
              <a:defRPr>
                <a:solidFill>
                  <a:schemeClr val="accent1"/>
                </a:solidFill>
              </a:defRPr>
            </a:lvl3pPr>
            <a:lvl4pPr indent="-317500" lvl="3" marL="1828800">
              <a:spcBef>
                <a:spcPts val="1600"/>
              </a:spcBef>
              <a:spcAft>
                <a:spcPts val="0"/>
              </a:spcAft>
              <a:buClr>
                <a:schemeClr val="accent1"/>
              </a:buClr>
              <a:buSzPts val="1400"/>
              <a:buChar char="●"/>
              <a:defRPr>
                <a:solidFill>
                  <a:schemeClr val="accent1"/>
                </a:solidFill>
              </a:defRPr>
            </a:lvl4pPr>
            <a:lvl5pPr indent="-317500" lvl="4" marL="2286000">
              <a:spcBef>
                <a:spcPts val="1600"/>
              </a:spcBef>
              <a:spcAft>
                <a:spcPts val="0"/>
              </a:spcAft>
              <a:buClr>
                <a:schemeClr val="accent1"/>
              </a:buClr>
              <a:buSzPts val="1400"/>
              <a:buChar char="○"/>
              <a:defRPr>
                <a:solidFill>
                  <a:schemeClr val="accent1"/>
                </a:solidFill>
              </a:defRPr>
            </a:lvl5pPr>
            <a:lvl6pPr indent="-317500" lvl="5" marL="2743200">
              <a:spcBef>
                <a:spcPts val="1600"/>
              </a:spcBef>
              <a:spcAft>
                <a:spcPts val="0"/>
              </a:spcAft>
              <a:buClr>
                <a:schemeClr val="accent1"/>
              </a:buClr>
              <a:buSzPts val="1400"/>
              <a:buChar char="■"/>
              <a:defRPr>
                <a:solidFill>
                  <a:schemeClr val="accent1"/>
                </a:solidFill>
              </a:defRPr>
            </a:lvl6pPr>
            <a:lvl7pPr indent="-317500" lvl="6" marL="3200400">
              <a:spcBef>
                <a:spcPts val="1600"/>
              </a:spcBef>
              <a:spcAft>
                <a:spcPts val="0"/>
              </a:spcAft>
              <a:buClr>
                <a:schemeClr val="accent1"/>
              </a:buClr>
              <a:buSzPts val="1400"/>
              <a:buChar char="●"/>
              <a:defRPr>
                <a:solidFill>
                  <a:schemeClr val="accent1"/>
                </a:solidFill>
              </a:defRPr>
            </a:lvl7pPr>
            <a:lvl8pPr indent="-317500" lvl="7" marL="3657600">
              <a:spcBef>
                <a:spcPts val="1600"/>
              </a:spcBef>
              <a:spcAft>
                <a:spcPts val="0"/>
              </a:spcAft>
              <a:buClr>
                <a:schemeClr val="accent1"/>
              </a:buClr>
              <a:buSzPts val="1400"/>
              <a:buChar char="○"/>
              <a:defRPr>
                <a:solidFill>
                  <a:schemeClr val="accent1"/>
                </a:solidFill>
              </a:defRPr>
            </a:lvl8pPr>
            <a:lvl9pPr indent="-317500" lvl="8" marL="4114800">
              <a:spcBef>
                <a:spcPts val="1600"/>
              </a:spcBef>
              <a:spcAft>
                <a:spcPts val="1600"/>
              </a:spcAft>
              <a:buClr>
                <a:schemeClr val="accent1"/>
              </a:buClr>
              <a:buSzPts val="1400"/>
              <a:buChar char="■"/>
              <a:defRPr>
                <a:solidFill>
                  <a:schemeClr val="accent1"/>
                </a:solidFill>
              </a:defRPr>
            </a:lvl9pPr>
          </a:lstStyle>
          <a:p/>
        </p:txBody>
      </p:sp>
      <p:sp>
        <p:nvSpPr>
          <p:cNvPr id="52" name="Shape 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3" name="Shape 53"/>
        <p:cNvGrpSpPr/>
        <p:nvPr/>
      </p:nvGrpSpPr>
      <p:grpSpPr>
        <a:xfrm>
          <a:off x="0" y="0"/>
          <a:ext cx="0" cy="0"/>
          <a:chOff x="0" y="0"/>
          <a:chExt cx="0" cy="0"/>
        </a:xfrm>
      </p:grpSpPr>
      <p:sp>
        <p:nvSpPr>
          <p:cNvPr id="54" name="Shape 54"/>
          <p:cNvSpPr txBox="1"/>
          <p:nvPr>
            <p:ph idx="1" type="body"/>
          </p:nvPr>
        </p:nvSpPr>
        <p:spPr>
          <a:xfrm>
            <a:off x="319500" y="4230575"/>
            <a:ext cx="5998800" cy="5988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55" name="Shape 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blue-go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372725"/>
            <a:ext cx="8520600" cy="6450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1pPr>
            <a:lvl2pPr lvl="1">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2pPr>
            <a:lvl3pPr lvl="2">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3pPr>
            <a:lvl4pPr lvl="3">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4pPr>
            <a:lvl5pPr lvl="4">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5pPr>
            <a:lvl6pPr lvl="5">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6pPr>
            <a:lvl7pPr lvl="6">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7pPr>
            <a:lvl8pPr lvl="7">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8pPr>
            <a:lvl9pPr lvl="8">
              <a:spcBef>
                <a:spcPts val="0"/>
              </a:spcBef>
              <a:spcAft>
                <a:spcPts val="0"/>
              </a:spcAft>
              <a:buClr>
                <a:schemeClr val="dk1"/>
              </a:buClr>
              <a:buSzPts val="3200"/>
              <a:buFont typeface="Playfair Display"/>
              <a:buNone/>
              <a:defRPr b="1" sz="3200">
                <a:solidFill>
                  <a:schemeClr val="dk1"/>
                </a:solidFill>
                <a:latin typeface="Playfair Display"/>
                <a:ea typeface="Playfair Display"/>
                <a:cs typeface="Playfair Display"/>
                <a:sym typeface="Playfair Display"/>
              </a:defRPr>
            </a:lvl9pPr>
          </a:lstStyle>
          <a:p/>
        </p:txBody>
      </p:sp>
      <p:sp>
        <p:nvSpPr>
          <p:cNvPr id="7" name="Shape 7"/>
          <p:cNvSpPr txBox="1"/>
          <p:nvPr>
            <p:ph idx="1" type="body"/>
          </p:nvPr>
        </p:nvSpPr>
        <p:spPr>
          <a:xfrm>
            <a:off x="311700" y="1417800"/>
            <a:ext cx="8520600" cy="31509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1"/>
              </a:buClr>
              <a:buSzPts val="1800"/>
              <a:buFont typeface="Lato"/>
              <a:buChar char="●"/>
              <a:defRPr sz="1800">
                <a:solidFill>
                  <a:schemeClr val="dk1"/>
                </a:solidFill>
                <a:latin typeface="Lato"/>
                <a:ea typeface="Lato"/>
                <a:cs typeface="Lato"/>
                <a:sym typeface="Lato"/>
              </a:defRPr>
            </a:lvl1pPr>
            <a:lvl2pPr indent="-317500" lvl="1" marL="9144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a:lnSpc>
                <a:spcPct val="115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a:lnSpc>
                <a:spcPct val="115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Lato"/>
                <a:ea typeface="Lato"/>
                <a:cs typeface="Lato"/>
                <a:sym typeface="Lato"/>
              </a:defRPr>
            </a:lvl1pPr>
            <a:lvl2pPr lvl="1" algn="r">
              <a:buNone/>
              <a:defRPr sz="1000">
                <a:solidFill>
                  <a:schemeClr val="dk1"/>
                </a:solidFill>
                <a:latin typeface="Lato"/>
                <a:ea typeface="Lato"/>
                <a:cs typeface="Lato"/>
                <a:sym typeface="Lato"/>
              </a:defRPr>
            </a:lvl2pPr>
            <a:lvl3pPr lvl="2" algn="r">
              <a:buNone/>
              <a:defRPr sz="1000">
                <a:solidFill>
                  <a:schemeClr val="dk1"/>
                </a:solidFill>
                <a:latin typeface="Lato"/>
                <a:ea typeface="Lato"/>
                <a:cs typeface="Lato"/>
                <a:sym typeface="Lato"/>
              </a:defRPr>
            </a:lvl3pPr>
            <a:lvl4pPr lvl="3" algn="r">
              <a:buNone/>
              <a:defRPr sz="1000">
                <a:solidFill>
                  <a:schemeClr val="dk1"/>
                </a:solidFill>
                <a:latin typeface="Lato"/>
                <a:ea typeface="Lato"/>
                <a:cs typeface="Lato"/>
                <a:sym typeface="Lato"/>
              </a:defRPr>
            </a:lvl4pPr>
            <a:lvl5pPr lvl="4" algn="r">
              <a:buNone/>
              <a:defRPr sz="1000">
                <a:solidFill>
                  <a:schemeClr val="dk1"/>
                </a:solidFill>
                <a:latin typeface="Lato"/>
                <a:ea typeface="Lato"/>
                <a:cs typeface="Lato"/>
                <a:sym typeface="Lato"/>
              </a:defRPr>
            </a:lvl5pPr>
            <a:lvl6pPr lvl="5" algn="r">
              <a:buNone/>
              <a:defRPr sz="1000">
                <a:solidFill>
                  <a:schemeClr val="dk1"/>
                </a:solidFill>
                <a:latin typeface="Lato"/>
                <a:ea typeface="Lato"/>
                <a:cs typeface="Lato"/>
                <a:sym typeface="Lato"/>
              </a:defRPr>
            </a:lvl6pPr>
            <a:lvl7pPr lvl="6" algn="r">
              <a:buNone/>
              <a:defRPr sz="1000">
                <a:solidFill>
                  <a:schemeClr val="dk1"/>
                </a:solidFill>
                <a:latin typeface="Lato"/>
                <a:ea typeface="Lato"/>
                <a:cs typeface="Lato"/>
                <a:sym typeface="Lato"/>
              </a:defRPr>
            </a:lvl7pPr>
            <a:lvl8pPr lvl="7" algn="r">
              <a:buNone/>
              <a:defRPr sz="1000">
                <a:solidFill>
                  <a:schemeClr val="dk1"/>
                </a:solidFill>
                <a:latin typeface="Lato"/>
                <a:ea typeface="Lato"/>
                <a:cs typeface="Lato"/>
                <a:sym typeface="Lato"/>
              </a:defRPr>
            </a:lvl8pPr>
            <a:lvl9pPr lvl="8" algn="r">
              <a:buNone/>
              <a:defRPr sz="1000">
                <a:solidFill>
                  <a:schemeClr val="dk1"/>
                </a:solidFill>
                <a:latin typeface="Lato"/>
                <a:ea typeface="Lato"/>
                <a:cs typeface="Lato"/>
                <a:sym typeface="Lato"/>
              </a:defRPr>
            </a:lvl9pPr>
          </a:lstStyle>
          <a:p>
            <a:pPr indent="0" lvl="0" marL="0">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10.png"/><Relationship Id="rId6"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1.png"/><Relationship Id="rId5"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67" name="Shape 67"/>
        <p:cNvGrpSpPr/>
        <p:nvPr/>
      </p:nvGrpSpPr>
      <p:grpSpPr>
        <a:xfrm>
          <a:off x="0" y="0"/>
          <a:ext cx="0" cy="0"/>
          <a:chOff x="0" y="0"/>
          <a:chExt cx="0" cy="0"/>
        </a:xfrm>
      </p:grpSpPr>
      <p:sp>
        <p:nvSpPr>
          <p:cNvPr id="68" name="Shape 68"/>
          <p:cNvSpPr txBox="1"/>
          <p:nvPr>
            <p:ph type="ctrTitle"/>
          </p:nvPr>
        </p:nvSpPr>
        <p:spPr>
          <a:xfrm>
            <a:off x="630600" y="136800"/>
            <a:ext cx="7893000" cy="1853700"/>
          </a:xfrm>
          <a:prstGeom prst="rect">
            <a:avLst/>
          </a:prstGeom>
        </p:spPr>
        <p:txBody>
          <a:bodyPr anchorCtr="0" anchor="b" bIns="91425" lIns="91425" spcFirstLastPara="1" rIns="91425" wrap="square" tIns="91425">
            <a:noAutofit/>
          </a:bodyPr>
          <a:lstStyle/>
          <a:p>
            <a:pPr indent="0" lvl="0" marL="0">
              <a:spcBef>
                <a:spcPts val="1000"/>
              </a:spcBef>
              <a:spcAft>
                <a:spcPts val="0"/>
              </a:spcAft>
              <a:buNone/>
            </a:pPr>
            <a:r>
              <a:rPr lang="en"/>
              <a:t>Choose Your Own Adventure Game</a:t>
            </a:r>
            <a:endParaRPr/>
          </a:p>
        </p:txBody>
      </p:sp>
      <p:sp>
        <p:nvSpPr>
          <p:cNvPr id="69" name="Shape 69"/>
          <p:cNvSpPr txBox="1"/>
          <p:nvPr>
            <p:ph idx="1" type="subTitle"/>
          </p:nvPr>
        </p:nvSpPr>
        <p:spPr>
          <a:xfrm>
            <a:off x="630600" y="3228375"/>
            <a:ext cx="7893000" cy="1274100"/>
          </a:xfrm>
          <a:prstGeom prst="rect">
            <a:avLst/>
          </a:prstGeom>
        </p:spPr>
        <p:txBody>
          <a:bodyPr anchorCtr="0" anchor="b" bIns="91425" lIns="91425" spcFirstLastPara="1" rIns="91425" wrap="square" tIns="91425">
            <a:noAutofit/>
          </a:bodyPr>
          <a:lstStyle/>
          <a:p>
            <a:pPr indent="0" lvl="0" marL="0">
              <a:spcBef>
                <a:spcPts val="1000"/>
              </a:spcBef>
              <a:spcAft>
                <a:spcPts val="0"/>
              </a:spcAft>
              <a:buNone/>
            </a:pPr>
            <a:r>
              <a:rPr lang="en">
                <a:solidFill>
                  <a:srgbClr val="FFFFFF"/>
                </a:solidFill>
              </a:rPr>
              <a:t>Jennifer Meara</a:t>
            </a:r>
            <a:endParaRPr>
              <a:solidFill>
                <a:srgbClr val="FFFFFF"/>
              </a:solidFill>
            </a:endParaRPr>
          </a:p>
          <a:p>
            <a:pPr indent="0" lvl="0" marL="0">
              <a:spcBef>
                <a:spcPts val="1000"/>
              </a:spcBef>
              <a:spcAft>
                <a:spcPts val="0"/>
              </a:spcAft>
              <a:buNone/>
            </a:pPr>
            <a:r>
              <a:rPr lang="en">
                <a:solidFill>
                  <a:srgbClr val="FFFFFF"/>
                </a:solidFill>
              </a:rPr>
              <a:t>Hackbright Bootcamp Prep</a:t>
            </a:r>
            <a:endParaRPr>
              <a:solidFill>
                <a:srgbClr val="FFFFFF"/>
              </a:solidFill>
            </a:endParaRPr>
          </a:p>
          <a:p>
            <a:pPr indent="0" lvl="0" marL="0">
              <a:spcBef>
                <a:spcPts val="1000"/>
              </a:spcBef>
              <a:spcAft>
                <a:spcPts val="0"/>
              </a:spcAft>
              <a:buNone/>
            </a:pPr>
            <a:r>
              <a:rPr lang="en">
                <a:solidFill>
                  <a:srgbClr val="FFFFFF"/>
                </a:solidFill>
              </a:rPr>
              <a:t>April 12, 2018</a:t>
            </a:r>
            <a:endParaRPr>
              <a:solidFill>
                <a:srgbClr val="FFFF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73" name="Shape 73"/>
        <p:cNvGrpSpPr/>
        <p:nvPr/>
      </p:nvGrpSpPr>
      <p:grpSpPr>
        <a:xfrm>
          <a:off x="0" y="0"/>
          <a:ext cx="0" cy="0"/>
          <a:chOff x="0" y="0"/>
          <a:chExt cx="0" cy="0"/>
        </a:xfrm>
      </p:grpSpPr>
      <p:sp>
        <p:nvSpPr>
          <p:cNvPr id="74" name="Shape 74"/>
          <p:cNvSpPr txBox="1"/>
          <p:nvPr>
            <p:ph type="title"/>
          </p:nvPr>
        </p:nvSpPr>
        <p:spPr>
          <a:xfrm>
            <a:off x="311700" y="144125"/>
            <a:ext cx="8520600" cy="645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Choose Your Own Adventure Game</a:t>
            </a:r>
            <a:br>
              <a:rPr lang="en"/>
            </a:br>
            <a:endParaRPr/>
          </a:p>
        </p:txBody>
      </p:sp>
      <p:sp>
        <p:nvSpPr>
          <p:cNvPr id="75" name="Shape 75"/>
          <p:cNvSpPr txBox="1"/>
          <p:nvPr>
            <p:ph idx="1" type="body"/>
          </p:nvPr>
        </p:nvSpPr>
        <p:spPr>
          <a:xfrm>
            <a:off x="311700" y="808350"/>
            <a:ext cx="2757000" cy="31509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solidFill>
                  <a:srgbClr val="FFFFFF"/>
                </a:solidFill>
              </a:rPr>
              <a:t>Favorite TV Show</a:t>
            </a:r>
            <a:endParaRPr>
              <a:solidFill>
                <a:srgbClr val="FFFFFF"/>
              </a:solidFill>
            </a:endParaRPr>
          </a:p>
        </p:txBody>
      </p:sp>
      <p:sp>
        <p:nvSpPr>
          <p:cNvPr id="76" name="Shape 76"/>
          <p:cNvSpPr txBox="1"/>
          <p:nvPr>
            <p:ph idx="1" type="body"/>
          </p:nvPr>
        </p:nvSpPr>
        <p:spPr>
          <a:xfrm>
            <a:off x="4765875" y="808350"/>
            <a:ext cx="2757000" cy="31509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solidFill>
                  <a:srgbClr val="FFFFFF"/>
                </a:solidFill>
              </a:rPr>
              <a:t>Favorite Animals</a:t>
            </a:r>
            <a:endParaRPr>
              <a:solidFill>
                <a:srgbClr val="FFFFFF"/>
              </a:solidFill>
            </a:endParaRPr>
          </a:p>
        </p:txBody>
      </p:sp>
      <p:pic>
        <p:nvPicPr>
          <p:cNvPr id="77" name="Shape 77"/>
          <p:cNvPicPr preferRelativeResize="0"/>
          <p:nvPr/>
        </p:nvPicPr>
        <p:blipFill>
          <a:blip r:embed="rId3">
            <a:alphaModFix/>
          </a:blip>
          <a:stretch>
            <a:fillRect/>
          </a:stretch>
        </p:blipFill>
        <p:spPr>
          <a:xfrm>
            <a:off x="504450" y="1237625"/>
            <a:ext cx="2833660" cy="3764950"/>
          </a:xfrm>
          <a:prstGeom prst="rect">
            <a:avLst/>
          </a:prstGeom>
          <a:noFill/>
          <a:ln>
            <a:noFill/>
          </a:ln>
        </p:spPr>
      </p:pic>
      <p:pic>
        <p:nvPicPr>
          <p:cNvPr id="78" name="Shape 78"/>
          <p:cNvPicPr preferRelativeResize="0"/>
          <p:nvPr/>
        </p:nvPicPr>
        <p:blipFill rotWithShape="1">
          <a:blip r:embed="rId4">
            <a:alphaModFix/>
          </a:blip>
          <a:srcRect b="0" l="0" r="13013" t="4287"/>
          <a:stretch/>
        </p:blipFill>
        <p:spPr>
          <a:xfrm>
            <a:off x="4990449" y="1237625"/>
            <a:ext cx="2566454" cy="3764940"/>
          </a:xfrm>
          <a:prstGeom prst="rect">
            <a:avLst/>
          </a:prstGeom>
          <a:noFill/>
          <a:ln>
            <a:noFill/>
          </a:ln>
        </p:spPr>
      </p:pic>
      <p:sp>
        <p:nvSpPr>
          <p:cNvPr id="79" name="Shape 79"/>
          <p:cNvSpPr txBox="1"/>
          <p:nvPr/>
        </p:nvSpPr>
        <p:spPr>
          <a:xfrm>
            <a:off x="3906050" y="3043375"/>
            <a:ext cx="489300" cy="7920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b="1" lang="en" sz="4800">
                <a:solidFill>
                  <a:srgbClr val="FFFFFF"/>
                </a:solidFill>
                <a:latin typeface="Playfair Display"/>
                <a:ea typeface="Playfair Display"/>
                <a:cs typeface="Playfair Display"/>
                <a:sym typeface="Playfair Display"/>
              </a:rPr>
              <a:t>+</a:t>
            </a:r>
            <a:endParaRPr b="1" sz="4800">
              <a:solidFill>
                <a:srgbClr val="FFFFFF"/>
              </a:solidFill>
              <a:latin typeface="Playfair Display"/>
              <a:ea typeface="Playfair Display"/>
              <a:cs typeface="Playfair Display"/>
              <a:sym typeface="Playfair Display"/>
            </a:endParaRPr>
          </a:p>
        </p:txBody>
      </p:sp>
      <p:sp>
        <p:nvSpPr>
          <p:cNvPr id="80" name="Shape 80"/>
          <p:cNvSpPr txBox="1"/>
          <p:nvPr/>
        </p:nvSpPr>
        <p:spPr>
          <a:xfrm>
            <a:off x="8020850" y="3043375"/>
            <a:ext cx="489300" cy="7920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b="1" lang="en" sz="4800">
                <a:solidFill>
                  <a:srgbClr val="FFFFFF"/>
                </a:solidFill>
                <a:latin typeface="Playfair Display"/>
                <a:ea typeface="Playfair Display"/>
                <a:cs typeface="Playfair Display"/>
                <a:sym typeface="Playfair Display"/>
              </a:rPr>
              <a:t>=</a:t>
            </a:r>
            <a:endParaRPr b="1" sz="4800">
              <a:solidFill>
                <a:srgbClr val="FFFFFF"/>
              </a:solidFill>
              <a:latin typeface="Playfair Display"/>
              <a:ea typeface="Playfair Display"/>
              <a:cs typeface="Playfair Display"/>
              <a:sym typeface="Playfair Dis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gtEl>
                                        <p:attrNameLst>
                                          <p:attrName>style.visibility</p:attrName>
                                        </p:attrNameLst>
                                      </p:cBhvr>
                                      <p:to>
                                        <p:strVal val="visible"/>
                                      </p:to>
                                    </p:set>
                                    <p:animEffect filter="fade" transition="in">
                                      <p:cBhvr>
                                        <p:cTn dur="1000"/>
                                        <p:tgtEl>
                                          <p:spTgt spid="75"/>
                                        </p:tgtEl>
                                      </p:cBhvr>
                                    </p:animEffect>
                                  </p:childTnLst>
                                </p:cTn>
                              </p:par>
                              <p:par>
                                <p:cTn fill="hold" nodeType="withEffect" presetClass="entr" presetID="10" presetSubtype="0">
                                  <p:stCondLst>
                                    <p:cond delay="0"/>
                                  </p:stCondLst>
                                  <p:childTnLst>
                                    <p:set>
                                      <p:cBhvr>
                                        <p:cTn dur="1" fill="hold">
                                          <p:stCondLst>
                                            <p:cond delay="0"/>
                                          </p:stCondLst>
                                        </p:cTn>
                                        <p:tgtEl>
                                          <p:spTgt spid="77"/>
                                        </p:tgtEl>
                                        <p:attrNameLst>
                                          <p:attrName>style.visibility</p:attrName>
                                        </p:attrNameLst>
                                      </p:cBhvr>
                                      <p:to>
                                        <p:strVal val="visible"/>
                                      </p:to>
                                    </p:set>
                                    <p:animEffect filter="fade" transition="in">
                                      <p:cBhvr>
                                        <p:cTn dur="1000"/>
                                        <p:tgtEl>
                                          <p:spTgt spid="77"/>
                                        </p:tgtEl>
                                      </p:cBhvr>
                                    </p:animEffect>
                                  </p:childTnLst>
                                </p:cTn>
                              </p:par>
                              <p:par>
                                <p:cTn fill="hold" nodeType="with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000"/>
                                        <p:tgtEl>
                                          <p:spTgt spid="76"/>
                                        </p:tgtEl>
                                      </p:cBhvr>
                                    </p:animEffect>
                                  </p:childTnLst>
                                </p:cTn>
                              </p:par>
                              <p:par>
                                <p:cTn fill="hold" nodeType="with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1000"/>
                                        <p:tgtEl>
                                          <p:spTgt spid="78"/>
                                        </p:tgtEl>
                                      </p:cBhvr>
                                    </p:animEffect>
                                  </p:childTnLst>
                                </p:cTn>
                              </p:par>
                              <p:par>
                                <p:cTn fill="hold" nodeType="with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84" name="Shape 84"/>
        <p:cNvGrpSpPr/>
        <p:nvPr/>
      </p:nvGrpSpPr>
      <p:grpSpPr>
        <a:xfrm>
          <a:off x="0" y="0"/>
          <a:ext cx="0" cy="0"/>
          <a:chOff x="0" y="0"/>
          <a:chExt cx="0" cy="0"/>
        </a:xfrm>
      </p:grpSpPr>
      <p:pic>
        <p:nvPicPr>
          <p:cNvPr id="85" name="Shape 85"/>
          <p:cNvPicPr preferRelativeResize="0"/>
          <p:nvPr/>
        </p:nvPicPr>
        <p:blipFill rotWithShape="1">
          <a:blip r:embed="rId3">
            <a:alphaModFix/>
          </a:blip>
          <a:srcRect b="17039" l="0" r="0" t="0"/>
          <a:stretch/>
        </p:blipFill>
        <p:spPr>
          <a:xfrm>
            <a:off x="311700" y="865326"/>
            <a:ext cx="4713165" cy="4137449"/>
          </a:xfrm>
          <a:prstGeom prst="rect">
            <a:avLst/>
          </a:prstGeom>
          <a:noFill/>
          <a:ln>
            <a:noFill/>
          </a:ln>
        </p:spPr>
      </p:pic>
      <p:sp>
        <p:nvSpPr>
          <p:cNvPr id="86" name="Shape 86"/>
          <p:cNvSpPr txBox="1"/>
          <p:nvPr>
            <p:ph type="title"/>
          </p:nvPr>
        </p:nvSpPr>
        <p:spPr>
          <a:xfrm>
            <a:off x="311700" y="144125"/>
            <a:ext cx="8520600" cy="645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Welcome to… WhiskerWorld!</a:t>
            </a:r>
            <a:endParaRPr/>
          </a:p>
        </p:txBody>
      </p:sp>
      <p:sp>
        <p:nvSpPr>
          <p:cNvPr id="87" name="Shape 87"/>
          <p:cNvSpPr txBox="1"/>
          <p:nvPr>
            <p:ph idx="2" type="body"/>
          </p:nvPr>
        </p:nvSpPr>
        <p:spPr>
          <a:xfrm>
            <a:off x="5123400" y="1263000"/>
            <a:ext cx="3828300" cy="3739800"/>
          </a:xfrm>
          <a:prstGeom prst="rect">
            <a:avLst/>
          </a:prstGeom>
        </p:spPr>
        <p:txBody>
          <a:bodyPr anchorCtr="0" anchor="t" bIns="91425" lIns="91425" spcFirstLastPara="1" rIns="91425" wrap="square" tIns="91425">
            <a:noAutofit/>
          </a:bodyPr>
          <a:lstStyle/>
          <a:p>
            <a:pPr indent="-317500" lvl="0" marL="457200" rtl="0">
              <a:spcBef>
                <a:spcPts val="0"/>
              </a:spcBef>
              <a:spcAft>
                <a:spcPts val="0"/>
              </a:spcAft>
              <a:buSzPts val="1400"/>
              <a:buChar char="●"/>
            </a:pPr>
            <a:r>
              <a:rPr lang="en"/>
              <a:t>PG, feline-friendly, wild west game</a:t>
            </a:r>
            <a:endParaRPr/>
          </a:p>
          <a:p>
            <a:pPr indent="-317500" lvl="0" marL="457200" rtl="0">
              <a:spcBef>
                <a:spcPts val="0"/>
              </a:spcBef>
              <a:spcAft>
                <a:spcPts val="0"/>
              </a:spcAft>
              <a:buSzPts val="1400"/>
              <a:buChar char="●"/>
            </a:pPr>
            <a:r>
              <a:rPr lang="en"/>
              <a:t>Meet many of the favorite WestWorld characters in cat form: Teddy Fleas, Dolores Abermeowthy, Hisstor Eskitten.</a:t>
            </a:r>
            <a:endParaRPr/>
          </a:p>
          <a:p>
            <a:pPr indent="-317500" lvl="0" marL="457200" rtl="0">
              <a:spcBef>
                <a:spcPts val="0"/>
              </a:spcBef>
              <a:spcAft>
                <a:spcPts val="0"/>
              </a:spcAft>
              <a:buSzPts val="1400"/>
              <a:buChar char="●"/>
            </a:pPr>
            <a:r>
              <a:rPr lang="en"/>
              <a:t>User makes choices to advance the storyline and earn XP.</a:t>
            </a:r>
            <a:endParaRPr/>
          </a:p>
          <a:p>
            <a:pPr indent="-317500" lvl="0" marL="457200" rtl="0">
              <a:spcBef>
                <a:spcPts val="0"/>
              </a:spcBef>
              <a:spcAft>
                <a:spcPts val="0"/>
              </a:spcAft>
              <a:buSzPts val="1400"/>
              <a:buChar char="●"/>
            </a:pPr>
            <a:r>
              <a:rPr lang="en"/>
              <a:t>If user wins, they’re assigned a special, cowboy nickname.</a:t>
            </a:r>
            <a:endParaRPr/>
          </a:p>
        </p:txBody>
      </p:sp>
      <p:sp>
        <p:nvSpPr>
          <p:cNvPr id="88" name="Shape 88"/>
          <p:cNvSpPr txBox="1"/>
          <p:nvPr/>
        </p:nvSpPr>
        <p:spPr>
          <a:xfrm>
            <a:off x="5123400" y="3706825"/>
            <a:ext cx="3828300" cy="9981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
                <a:solidFill>
                  <a:schemeClr val="dk1"/>
                </a:solidFill>
                <a:latin typeface="Lato"/>
                <a:ea typeface="Lato"/>
                <a:cs typeface="Lato"/>
                <a:sym typeface="Lato"/>
              </a:rPr>
              <a:t>Besides conditional statements tracking user progress/choices, how could I make the story more interactive for the user?</a:t>
            </a:r>
            <a:endParaRPr>
              <a:solidFill>
                <a:schemeClr val="dk1"/>
              </a:solidFill>
              <a:latin typeface="Lato"/>
              <a:ea typeface="Lato"/>
              <a:cs typeface="Lato"/>
              <a:sym typeface="Lato"/>
            </a:endParaRPr>
          </a:p>
          <a:p>
            <a:pPr indent="0" lvl="0" marL="0" rtl="0">
              <a:spcBef>
                <a:spcPts val="160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1000"/>
                                        <p:tgtEl>
                                          <p:spTgt spid="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92" name="Shape 92"/>
        <p:cNvGrpSpPr/>
        <p:nvPr/>
      </p:nvGrpSpPr>
      <p:grpSpPr>
        <a:xfrm>
          <a:off x="0" y="0"/>
          <a:ext cx="0" cy="0"/>
          <a:chOff x="0" y="0"/>
          <a:chExt cx="0" cy="0"/>
        </a:xfrm>
      </p:grpSpPr>
      <p:sp>
        <p:nvSpPr>
          <p:cNvPr id="93" name="Shape 93"/>
          <p:cNvSpPr txBox="1"/>
          <p:nvPr>
            <p:ph type="title"/>
          </p:nvPr>
        </p:nvSpPr>
        <p:spPr>
          <a:xfrm>
            <a:off x="311700" y="144125"/>
            <a:ext cx="8520600" cy="645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WhiskerWorld Minigames</a:t>
            </a:r>
            <a:endParaRPr/>
          </a:p>
        </p:txBody>
      </p:sp>
      <p:sp>
        <p:nvSpPr>
          <p:cNvPr id="94" name="Shape 94"/>
          <p:cNvSpPr txBox="1"/>
          <p:nvPr>
            <p:ph idx="1" type="body"/>
          </p:nvPr>
        </p:nvSpPr>
        <p:spPr>
          <a:xfrm>
            <a:off x="311700" y="1341750"/>
            <a:ext cx="2740200" cy="3453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 </a:t>
            </a:r>
            <a:endParaRPr/>
          </a:p>
          <a:p>
            <a:pPr indent="-317500" lvl="0" marL="457200" rtl="0">
              <a:spcBef>
                <a:spcPts val="1600"/>
              </a:spcBef>
              <a:spcAft>
                <a:spcPts val="0"/>
              </a:spcAft>
              <a:buSzPts val="1400"/>
              <a:buChar char="●"/>
            </a:pPr>
            <a:r>
              <a:rPr lang="en"/>
              <a:t>Race segment has a difficulty randomly assigned</a:t>
            </a:r>
            <a:endParaRPr/>
          </a:p>
          <a:p>
            <a:pPr indent="-317500" lvl="0" marL="457200" rtl="0">
              <a:spcBef>
                <a:spcPts val="0"/>
              </a:spcBef>
              <a:spcAft>
                <a:spcPts val="0"/>
              </a:spcAft>
              <a:buSzPts val="1400"/>
              <a:buChar char="●"/>
            </a:pPr>
            <a:r>
              <a:rPr lang="en"/>
              <a:t>User enters a power number between 1-5</a:t>
            </a:r>
            <a:endParaRPr/>
          </a:p>
          <a:p>
            <a:pPr indent="-317500" lvl="0" marL="457200" rtl="0">
              <a:spcBef>
                <a:spcPts val="0"/>
              </a:spcBef>
              <a:spcAft>
                <a:spcPts val="0"/>
              </a:spcAft>
              <a:buSzPts val="1400"/>
              <a:buChar char="●"/>
            </a:pPr>
            <a:r>
              <a:rPr lang="en"/>
              <a:t>If too much power for the segment, they go to fast and tumble off track. </a:t>
            </a:r>
            <a:endParaRPr/>
          </a:p>
          <a:p>
            <a:pPr indent="-317500" lvl="0" marL="457200" rtl="0">
              <a:spcBef>
                <a:spcPts val="0"/>
              </a:spcBef>
              <a:spcAft>
                <a:spcPts val="0"/>
              </a:spcAft>
              <a:buSzPts val="1400"/>
              <a:buChar char="●"/>
            </a:pPr>
            <a:r>
              <a:rPr lang="en"/>
              <a:t>Game tracks total points. First to 50 points  wins.</a:t>
            </a:r>
            <a:endParaRPr/>
          </a:p>
        </p:txBody>
      </p:sp>
      <p:sp>
        <p:nvSpPr>
          <p:cNvPr id="95" name="Shape 95"/>
          <p:cNvSpPr txBox="1"/>
          <p:nvPr>
            <p:ph idx="1" type="body"/>
          </p:nvPr>
        </p:nvSpPr>
        <p:spPr>
          <a:xfrm>
            <a:off x="3207300" y="1341750"/>
            <a:ext cx="2740200" cy="3453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 </a:t>
            </a:r>
            <a:endParaRPr/>
          </a:p>
          <a:p>
            <a:pPr indent="-317500" lvl="0" marL="457200" rtl="0">
              <a:spcBef>
                <a:spcPts val="1600"/>
              </a:spcBef>
              <a:spcAft>
                <a:spcPts val="0"/>
              </a:spcAft>
              <a:buSzPts val="1400"/>
              <a:buChar char="●"/>
            </a:pPr>
            <a:r>
              <a:rPr lang="en"/>
              <a:t>User chooses area they want to attack (head, back, belly, tail, etc…) Game randomly chooses one area for Hisstor to block.  User gets points for a hit.</a:t>
            </a:r>
            <a:endParaRPr/>
          </a:p>
          <a:p>
            <a:pPr indent="-317500" lvl="0" marL="457200" rtl="0">
              <a:spcBef>
                <a:spcPts val="0"/>
              </a:spcBef>
              <a:spcAft>
                <a:spcPts val="0"/>
              </a:spcAft>
              <a:buSzPts val="1400"/>
              <a:buChar char="●"/>
            </a:pPr>
            <a:r>
              <a:rPr lang="en"/>
              <a:t>User chooses area to block. Game randomly chooses one area for Hisstor to attack, and gets points for hit.</a:t>
            </a:r>
            <a:endParaRPr/>
          </a:p>
          <a:p>
            <a:pPr indent="-317500" lvl="0" marL="457200" rtl="0">
              <a:spcBef>
                <a:spcPts val="0"/>
              </a:spcBef>
              <a:spcAft>
                <a:spcPts val="0"/>
              </a:spcAft>
              <a:buSzPts val="1400"/>
              <a:buChar char="●"/>
            </a:pPr>
            <a:r>
              <a:rPr lang="en"/>
              <a:t>First to lose all health points, loses.</a:t>
            </a:r>
            <a:endParaRPr/>
          </a:p>
        </p:txBody>
      </p:sp>
      <p:sp>
        <p:nvSpPr>
          <p:cNvPr id="96" name="Shape 96"/>
          <p:cNvSpPr txBox="1"/>
          <p:nvPr>
            <p:ph idx="1" type="body"/>
          </p:nvPr>
        </p:nvSpPr>
        <p:spPr>
          <a:xfrm>
            <a:off x="6102900" y="1341750"/>
            <a:ext cx="2740200" cy="3453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 </a:t>
            </a:r>
            <a:endParaRPr/>
          </a:p>
          <a:p>
            <a:pPr indent="-317500" lvl="0" marL="457200" rtl="0">
              <a:spcBef>
                <a:spcPts val="1600"/>
              </a:spcBef>
              <a:spcAft>
                <a:spcPts val="0"/>
              </a:spcAft>
              <a:buSzPts val="1400"/>
              <a:buChar char="●"/>
            </a:pPr>
            <a:r>
              <a:rPr lang="en"/>
              <a:t>User rolls 6 dice and gets score. User can reroll dice of their choosing up to 3 times. Final round score.</a:t>
            </a:r>
            <a:endParaRPr/>
          </a:p>
          <a:p>
            <a:pPr indent="-317500" lvl="0" marL="457200" rtl="0">
              <a:spcBef>
                <a:spcPts val="0"/>
              </a:spcBef>
              <a:spcAft>
                <a:spcPts val="0"/>
              </a:spcAft>
              <a:buSzPts val="1400"/>
              <a:buChar char="●"/>
            </a:pPr>
            <a:r>
              <a:rPr lang="en"/>
              <a:t>Game simulates Lion (Lyin’) Leo rolling dice and getting round score.</a:t>
            </a:r>
            <a:endParaRPr/>
          </a:p>
          <a:p>
            <a:pPr indent="-317500" lvl="0" marL="457200" rtl="0">
              <a:spcBef>
                <a:spcPts val="0"/>
              </a:spcBef>
              <a:spcAft>
                <a:spcPts val="0"/>
              </a:spcAft>
              <a:buSzPts val="1400"/>
              <a:buChar char="●"/>
            </a:pPr>
            <a:r>
              <a:rPr lang="en"/>
              <a:t>Continues until user or Lion Leo reach 2000 points.</a:t>
            </a:r>
            <a:endParaRPr/>
          </a:p>
        </p:txBody>
      </p:sp>
      <p:sp>
        <p:nvSpPr>
          <p:cNvPr id="97" name="Shape 97"/>
          <p:cNvSpPr txBox="1"/>
          <p:nvPr>
            <p:ph idx="1" type="body"/>
          </p:nvPr>
        </p:nvSpPr>
        <p:spPr>
          <a:xfrm>
            <a:off x="566450" y="1341750"/>
            <a:ext cx="2282700" cy="449400"/>
          </a:xfrm>
          <a:prstGeom prst="rect">
            <a:avLst/>
          </a:prstGeom>
          <a:solidFill>
            <a:srgbClr val="FFFFFF"/>
          </a:solidFill>
        </p:spPr>
        <p:txBody>
          <a:bodyPr anchorCtr="0" anchor="t" bIns="91425" lIns="91425" spcFirstLastPara="1" rIns="91425" wrap="square" tIns="91425">
            <a:noAutofit/>
          </a:bodyPr>
          <a:lstStyle/>
          <a:p>
            <a:pPr indent="0" lvl="0" marL="0" rtl="0">
              <a:spcBef>
                <a:spcPts val="0"/>
              </a:spcBef>
              <a:spcAft>
                <a:spcPts val="1600"/>
              </a:spcAft>
              <a:buNone/>
            </a:pPr>
            <a:r>
              <a:rPr b="1" lang="en" sz="1800">
                <a:solidFill>
                  <a:schemeClr val="accent1"/>
                </a:solidFill>
                <a:latin typeface="Playfair Display"/>
                <a:ea typeface="Playfair Display"/>
                <a:cs typeface="Playfair Display"/>
                <a:sym typeface="Playfair Display"/>
              </a:rPr>
              <a:t>Racing game:</a:t>
            </a:r>
            <a:endParaRPr b="1" sz="1800">
              <a:solidFill>
                <a:schemeClr val="accent1"/>
              </a:solidFill>
              <a:latin typeface="Playfair Display"/>
              <a:ea typeface="Playfair Display"/>
              <a:cs typeface="Playfair Display"/>
              <a:sym typeface="Playfair Display"/>
            </a:endParaRPr>
          </a:p>
        </p:txBody>
      </p:sp>
      <p:sp>
        <p:nvSpPr>
          <p:cNvPr id="98" name="Shape 98"/>
          <p:cNvSpPr txBox="1"/>
          <p:nvPr>
            <p:ph idx="1" type="body"/>
          </p:nvPr>
        </p:nvSpPr>
        <p:spPr>
          <a:xfrm>
            <a:off x="3456450" y="1341750"/>
            <a:ext cx="2282700" cy="449400"/>
          </a:xfrm>
          <a:prstGeom prst="rect">
            <a:avLst/>
          </a:prstGeom>
          <a:solidFill>
            <a:srgbClr val="FFFFFF"/>
          </a:solidFill>
        </p:spPr>
        <p:txBody>
          <a:bodyPr anchorCtr="0" anchor="t" bIns="91425" lIns="91425" spcFirstLastPara="1" rIns="91425" wrap="square" tIns="91425">
            <a:noAutofit/>
          </a:bodyPr>
          <a:lstStyle/>
          <a:p>
            <a:pPr indent="0" lvl="0" marL="0" rtl="0">
              <a:spcBef>
                <a:spcPts val="0"/>
              </a:spcBef>
              <a:spcAft>
                <a:spcPts val="1600"/>
              </a:spcAft>
              <a:buNone/>
            </a:pPr>
            <a:r>
              <a:rPr b="1" lang="en" sz="1800">
                <a:solidFill>
                  <a:schemeClr val="accent1"/>
                </a:solidFill>
                <a:latin typeface="Playfair Display"/>
                <a:ea typeface="Playfair Display"/>
                <a:cs typeface="Playfair Display"/>
                <a:sym typeface="Playfair Display"/>
              </a:rPr>
              <a:t>Cat fight game:</a:t>
            </a:r>
            <a:endParaRPr b="1" sz="1800">
              <a:solidFill>
                <a:schemeClr val="accent1"/>
              </a:solidFill>
              <a:latin typeface="Playfair Display"/>
              <a:ea typeface="Playfair Display"/>
              <a:cs typeface="Playfair Display"/>
              <a:sym typeface="Playfair Display"/>
            </a:endParaRPr>
          </a:p>
        </p:txBody>
      </p:sp>
      <p:sp>
        <p:nvSpPr>
          <p:cNvPr id="99" name="Shape 99"/>
          <p:cNvSpPr txBox="1"/>
          <p:nvPr>
            <p:ph idx="1" type="body"/>
          </p:nvPr>
        </p:nvSpPr>
        <p:spPr>
          <a:xfrm>
            <a:off x="6352050" y="1341750"/>
            <a:ext cx="2282700" cy="449400"/>
          </a:xfrm>
          <a:prstGeom prst="rect">
            <a:avLst/>
          </a:prstGeom>
          <a:solidFill>
            <a:srgbClr val="FFFFFF"/>
          </a:solidFill>
        </p:spPr>
        <p:txBody>
          <a:bodyPr anchorCtr="0" anchor="t" bIns="91425" lIns="91425" spcFirstLastPara="1" rIns="91425" wrap="square" tIns="91425">
            <a:noAutofit/>
          </a:bodyPr>
          <a:lstStyle/>
          <a:p>
            <a:pPr indent="0" lvl="0" marL="0" rtl="0">
              <a:spcBef>
                <a:spcPts val="0"/>
              </a:spcBef>
              <a:spcAft>
                <a:spcPts val="1600"/>
              </a:spcAft>
              <a:buNone/>
            </a:pPr>
            <a:r>
              <a:rPr b="1" lang="en" sz="1800">
                <a:solidFill>
                  <a:schemeClr val="accent1"/>
                </a:solidFill>
                <a:latin typeface="Playfair Display"/>
                <a:ea typeface="Playfair Display"/>
                <a:cs typeface="Playfair Display"/>
                <a:sym typeface="Playfair Display"/>
              </a:rPr>
              <a:t>Dice game:</a:t>
            </a:r>
            <a:endParaRPr b="1" sz="1800">
              <a:solidFill>
                <a:schemeClr val="accent1"/>
              </a:solidFill>
              <a:latin typeface="Playfair Display"/>
              <a:ea typeface="Playfair Display"/>
              <a:cs typeface="Playfair Display"/>
              <a:sym typeface="Playfair Displ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03" name="Shape 103"/>
        <p:cNvGrpSpPr/>
        <p:nvPr/>
      </p:nvGrpSpPr>
      <p:grpSpPr>
        <a:xfrm>
          <a:off x="0" y="0"/>
          <a:ext cx="0" cy="0"/>
          <a:chOff x="0" y="0"/>
          <a:chExt cx="0" cy="0"/>
        </a:xfrm>
      </p:grpSpPr>
      <p:sp>
        <p:nvSpPr>
          <p:cNvPr id="104" name="Shape 104"/>
          <p:cNvSpPr txBox="1"/>
          <p:nvPr>
            <p:ph type="title"/>
          </p:nvPr>
        </p:nvSpPr>
        <p:spPr>
          <a:xfrm>
            <a:off x="311700" y="144125"/>
            <a:ext cx="8520600" cy="645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WhiskerWorld Dice Minigame</a:t>
            </a:r>
            <a:endParaRPr/>
          </a:p>
        </p:txBody>
      </p:sp>
      <p:pic>
        <p:nvPicPr>
          <p:cNvPr id="105" name="Shape 105"/>
          <p:cNvPicPr preferRelativeResize="0"/>
          <p:nvPr/>
        </p:nvPicPr>
        <p:blipFill>
          <a:blip r:embed="rId3">
            <a:alphaModFix/>
          </a:blip>
          <a:stretch>
            <a:fillRect/>
          </a:stretch>
        </p:blipFill>
        <p:spPr>
          <a:xfrm>
            <a:off x="311700" y="1029400"/>
            <a:ext cx="5201760" cy="3973376"/>
          </a:xfrm>
          <a:prstGeom prst="rect">
            <a:avLst/>
          </a:prstGeom>
          <a:noFill/>
          <a:ln>
            <a:noFill/>
          </a:ln>
        </p:spPr>
      </p:pic>
      <p:pic>
        <p:nvPicPr>
          <p:cNvPr id="106" name="Shape 106"/>
          <p:cNvPicPr preferRelativeResize="0"/>
          <p:nvPr/>
        </p:nvPicPr>
        <p:blipFill>
          <a:blip r:embed="rId4">
            <a:alphaModFix/>
          </a:blip>
          <a:stretch>
            <a:fillRect/>
          </a:stretch>
        </p:blipFill>
        <p:spPr>
          <a:xfrm>
            <a:off x="311700" y="1029400"/>
            <a:ext cx="5201760" cy="3973376"/>
          </a:xfrm>
          <a:prstGeom prst="rect">
            <a:avLst/>
          </a:prstGeom>
          <a:noFill/>
          <a:ln>
            <a:noFill/>
          </a:ln>
        </p:spPr>
      </p:pic>
      <p:pic>
        <p:nvPicPr>
          <p:cNvPr id="107" name="Shape 107"/>
          <p:cNvPicPr preferRelativeResize="0"/>
          <p:nvPr/>
        </p:nvPicPr>
        <p:blipFill rotWithShape="1">
          <a:blip r:embed="rId5">
            <a:alphaModFix/>
          </a:blip>
          <a:srcRect b="70536" l="26933" r="20246" t="21329"/>
          <a:stretch/>
        </p:blipFill>
        <p:spPr>
          <a:xfrm>
            <a:off x="3772950" y="1225625"/>
            <a:ext cx="5059348" cy="559186"/>
          </a:xfrm>
          <a:prstGeom prst="rect">
            <a:avLst/>
          </a:prstGeom>
          <a:noFill/>
          <a:ln>
            <a:noFill/>
          </a:ln>
        </p:spPr>
      </p:pic>
      <p:pic>
        <p:nvPicPr>
          <p:cNvPr id="108" name="Shape 108"/>
          <p:cNvPicPr preferRelativeResize="0"/>
          <p:nvPr/>
        </p:nvPicPr>
        <p:blipFill rotWithShape="1">
          <a:blip r:embed="rId5">
            <a:alphaModFix/>
          </a:blip>
          <a:srcRect b="47746" l="26933" r="20246" t="30153"/>
          <a:stretch/>
        </p:blipFill>
        <p:spPr>
          <a:xfrm>
            <a:off x="3772950" y="1802732"/>
            <a:ext cx="5059348" cy="1519242"/>
          </a:xfrm>
          <a:prstGeom prst="rect">
            <a:avLst/>
          </a:prstGeom>
          <a:noFill/>
          <a:ln>
            <a:noFill/>
          </a:ln>
        </p:spPr>
      </p:pic>
      <p:pic>
        <p:nvPicPr>
          <p:cNvPr id="109" name="Shape 109"/>
          <p:cNvPicPr preferRelativeResize="0"/>
          <p:nvPr/>
        </p:nvPicPr>
        <p:blipFill rotWithShape="1">
          <a:blip r:embed="rId5">
            <a:alphaModFix/>
          </a:blip>
          <a:srcRect b="27003" l="26933" r="20246" t="52564"/>
          <a:stretch/>
        </p:blipFill>
        <p:spPr>
          <a:xfrm>
            <a:off x="3772950" y="3335217"/>
            <a:ext cx="5059348" cy="140458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7"/>
                                        </p:tgtEl>
                                        <p:attrNameLst>
                                          <p:attrName>style.visibility</p:attrName>
                                        </p:attrNameLst>
                                      </p:cBhvr>
                                      <p:to>
                                        <p:strVal val="visible"/>
                                      </p:to>
                                    </p:set>
                                    <p:animEffect filter="fade" transition="in">
                                      <p:cBhvr>
                                        <p:cTn dur="1000"/>
                                        <p:tgtEl>
                                          <p:spTgt spid="107"/>
                                        </p:tgtEl>
                                      </p:cBhvr>
                                    </p:animEffect>
                                  </p:childTnLst>
                                </p:cTn>
                              </p:par>
                              <p:par>
                                <p:cTn fill="hold" nodeType="with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8"/>
                                        </p:tgtEl>
                                        <p:attrNameLst>
                                          <p:attrName>style.visibility</p:attrName>
                                        </p:attrNameLst>
                                      </p:cBhvr>
                                      <p:to>
                                        <p:strVal val="visible"/>
                                      </p:to>
                                    </p:set>
                                    <p:animEffect filter="fade" transition="in">
                                      <p:cBhvr>
                                        <p:cTn dur="1000"/>
                                        <p:tgtEl>
                                          <p:spTgt spid="10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9"/>
                                        </p:tgtEl>
                                        <p:attrNameLst>
                                          <p:attrName>style.visibility</p:attrName>
                                        </p:attrNameLst>
                                      </p:cBhvr>
                                      <p:to>
                                        <p:strVal val="visible"/>
                                      </p:to>
                                    </p:set>
                                    <p:animEffect filter="fade" transition="in">
                                      <p:cBhvr>
                                        <p:cTn dur="1000"/>
                                        <p:tgtEl>
                                          <p:spTgt spid="10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13" name="Shape 113"/>
        <p:cNvGrpSpPr/>
        <p:nvPr/>
      </p:nvGrpSpPr>
      <p:grpSpPr>
        <a:xfrm>
          <a:off x="0" y="0"/>
          <a:ext cx="0" cy="0"/>
          <a:chOff x="0" y="0"/>
          <a:chExt cx="0" cy="0"/>
        </a:xfrm>
      </p:grpSpPr>
      <p:sp>
        <p:nvSpPr>
          <p:cNvPr id="114" name="Shape 114"/>
          <p:cNvSpPr txBox="1"/>
          <p:nvPr>
            <p:ph type="title"/>
          </p:nvPr>
        </p:nvSpPr>
        <p:spPr>
          <a:xfrm>
            <a:off x="311700" y="144125"/>
            <a:ext cx="8520600" cy="645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WhiskerWorld Dice Minigame</a:t>
            </a:r>
            <a:endParaRPr/>
          </a:p>
        </p:txBody>
      </p:sp>
      <p:pic>
        <p:nvPicPr>
          <p:cNvPr id="115" name="Shape 115"/>
          <p:cNvPicPr preferRelativeResize="0"/>
          <p:nvPr/>
        </p:nvPicPr>
        <p:blipFill>
          <a:blip r:embed="rId3">
            <a:alphaModFix/>
          </a:blip>
          <a:stretch>
            <a:fillRect/>
          </a:stretch>
        </p:blipFill>
        <p:spPr>
          <a:xfrm>
            <a:off x="311700" y="1029400"/>
            <a:ext cx="5201760" cy="3973376"/>
          </a:xfrm>
          <a:prstGeom prst="rect">
            <a:avLst/>
          </a:prstGeom>
          <a:noFill/>
          <a:ln>
            <a:noFill/>
          </a:ln>
        </p:spPr>
      </p:pic>
      <p:pic>
        <p:nvPicPr>
          <p:cNvPr id="116" name="Shape 116"/>
          <p:cNvPicPr preferRelativeResize="0"/>
          <p:nvPr/>
        </p:nvPicPr>
        <p:blipFill>
          <a:blip r:embed="rId4">
            <a:alphaModFix/>
          </a:blip>
          <a:stretch>
            <a:fillRect/>
          </a:stretch>
        </p:blipFill>
        <p:spPr>
          <a:xfrm>
            <a:off x="311700" y="1029400"/>
            <a:ext cx="5201760" cy="3973376"/>
          </a:xfrm>
          <a:prstGeom prst="rect">
            <a:avLst/>
          </a:prstGeom>
          <a:noFill/>
          <a:ln>
            <a:noFill/>
          </a:ln>
        </p:spPr>
      </p:pic>
      <p:pic>
        <p:nvPicPr>
          <p:cNvPr id="117" name="Shape 117"/>
          <p:cNvPicPr preferRelativeResize="0"/>
          <p:nvPr/>
        </p:nvPicPr>
        <p:blipFill rotWithShape="1">
          <a:blip r:embed="rId5">
            <a:alphaModFix/>
          </a:blip>
          <a:srcRect b="21351" l="26933" r="20246" t="72393"/>
          <a:stretch/>
        </p:blipFill>
        <p:spPr>
          <a:xfrm>
            <a:off x="3772950" y="768425"/>
            <a:ext cx="5059348" cy="429948"/>
          </a:xfrm>
          <a:prstGeom prst="rect">
            <a:avLst/>
          </a:prstGeom>
          <a:noFill/>
          <a:ln>
            <a:noFill/>
          </a:ln>
        </p:spPr>
      </p:pic>
      <p:pic>
        <p:nvPicPr>
          <p:cNvPr id="118" name="Shape 118"/>
          <p:cNvPicPr preferRelativeResize="0"/>
          <p:nvPr/>
        </p:nvPicPr>
        <p:blipFill rotWithShape="1">
          <a:blip r:embed="rId6">
            <a:alphaModFix/>
          </a:blip>
          <a:srcRect b="0" l="0" r="8983" t="0"/>
          <a:stretch/>
        </p:blipFill>
        <p:spPr>
          <a:xfrm>
            <a:off x="3772949" y="1198375"/>
            <a:ext cx="5059350" cy="39451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1000"/>
                                        <p:tgtEl>
                                          <p:spTgt spid="116"/>
                                        </p:tgtEl>
                                      </p:cBhvr>
                                    </p:animEffect>
                                  </p:childTnLst>
                                </p:cTn>
                              </p:par>
                              <p:par>
                                <p:cTn fill="hold" nodeType="with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1000"/>
                                        <p:tgtEl>
                                          <p:spTgt spid="11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8"/>
                                        </p:tgtEl>
                                        <p:attrNameLst>
                                          <p:attrName>style.visibility</p:attrName>
                                        </p:attrNameLst>
                                      </p:cBhvr>
                                      <p:to>
                                        <p:strVal val="visible"/>
                                      </p:to>
                                    </p:set>
                                    <p:animEffect filter="fade" transition="in">
                                      <p:cBhvr>
                                        <p:cTn dur="1000"/>
                                        <p:tgtEl>
                                          <p:spTgt spid="11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22" name="Shape 122"/>
        <p:cNvGrpSpPr/>
        <p:nvPr/>
      </p:nvGrpSpPr>
      <p:grpSpPr>
        <a:xfrm>
          <a:off x="0" y="0"/>
          <a:ext cx="0" cy="0"/>
          <a:chOff x="0" y="0"/>
          <a:chExt cx="0" cy="0"/>
        </a:xfrm>
      </p:grpSpPr>
      <p:sp>
        <p:nvSpPr>
          <p:cNvPr id="123" name="Shape 123"/>
          <p:cNvSpPr txBox="1"/>
          <p:nvPr>
            <p:ph type="title"/>
          </p:nvPr>
        </p:nvSpPr>
        <p:spPr>
          <a:xfrm>
            <a:off x="311700" y="144125"/>
            <a:ext cx="8520600" cy="645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WhiskerWorld Dice Minigame</a:t>
            </a:r>
            <a:endParaRPr/>
          </a:p>
        </p:txBody>
      </p:sp>
      <p:pic>
        <p:nvPicPr>
          <p:cNvPr id="124" name="Shape 124"/>
          <p:cNvPicPr preferRelativeResize="0"/>
          <p:nvPr/>
        </p:nvPicPr>
        <p:blipFill>
          <a:blip r:embed="rId3">
            <a:alphaModFix/>
          </a:blip>
          <a:stretch>
            <a:fillRect/>
          </a:stretch>
        </p:blipFill>
        <p:spPr>
          <a:xfrm>
            <a:off x="311700" y="1029400"/>
            <a:ext cx="5201760" cy="3973376"/>
          </a:xfrm>
          <a:prstGeom prst="rect">
            <a:avLst/>
          </a:prstGeom>
          <a:noFill/>
          <a:ln>
            <a:noFill/>
          </a:ln>
        </p:spPr>
      </p:pic>
      <p:pic>
        <p:nvPicPr>
          <p:cNvPr id="125" name="Shape 125"/>
          <p:cNvPicPr preferRelativeResize="0"/>
          <p:nvPr/>
        </p:nvPicPr>
        <p:blipFill>
          <a:blip r:embed="rId4">
            <a:alphaModFix/>
          </a:blip>
          <a:stretch>
            <a:fillRect/>
          </a:stretch>
        </p:blipFill>
        <p:spPr>
          <a:xfrm>
            <a:off x="311700" y="1029400"/>
            <a:ext cx="5201760" cy="3973376"/>
          </a:xfrm>
          <a:prstGeom prst="rect">
            <a:avLst/>
          </a:prstGeom>
          <a:noFill/>
          <a:ln>
            <a:noFill/>
          </a:ln>
        </p:spPr>
      </p:pic>
      <p:pic>
        <p:nvPicPr>
          <p:cNvPr id="126" name="Shape 126"/>
          <p:cNvPicPr preferRelativeResize="0"/>
          <p:nvPr/>
        </p:nvPicPr>
        <p:blipFill rotWithShape="1">
          <a:blip r:embed="rId5">
            <a:alphaModFix/>
          </a:blip>
          <a:srcRect b="69773" l="13346" r="26560" t="20077"/>
          <a:stretch/>
        </p:blipFill>
        <p:spPr>
          <a:xfrm>
            <a:off x="3772950" y="800050"/>
            <a:ext cx="5059348" cy="613274"/>
          </a:xfrm>
          <a:prstGeom prst="rect">
            <a:avLst/>
          </a:prstGeom>
          <a:noFill/>
          <a:ln>
            <a:noFill/>
          </a:ln>
        </p:spPr>
      </p:pic>
      <p:pic>
        <p:nvPicPr>
          <p:cNvPr id="127" name="Shape 127"/>
          <p:cNvPicPr preferRelativeResize="0"/>
          <p:nvPr/>
        </p:nvPicPr>
        <p:blipFill rotWithShape="1">
          <a:blip r:embed="rId5">
            <a:alphaModFix/>
          </a:blip>
          <a:srcRect b="52593" l="13346" r="26560" t="30229"/>
          <a:stretch/>
        </p:blipFill>
        <p:spPr>
          <a:xfrm>
            <a:off x="3772950" y="1424250"/>
            <a:ext cx="5059348" cy="1037901"/>
          </a:xfrm>
          <a:prstGeom prst="rect">
            <a:avLst/>
          </a:prstGeom>
          <a:noFill/>
          <a:ln>
            <a:noFill/>
          </a:ln>
        </p:spPr>
      </p:pic>
      <p:pic>
        <p:nvPicPr>
          <p:cNvPr id="128" name="Shape 128"/>
          <p:cNvPicPr preferRelativeResize="0"/>
          <p:nvPr/>
        </p:nvPicPr>
        <p:blipFill rotWithShape="1">
          <a:blip r:embed="rId5">
            <a:alphaModFix/>
          </a:blip>
          <a:srcRect b="33277" l="13346" r="26560" t="46619"/>
          <a:stretch/>
        </p:blipFill>
        <p:spPr>
          <a:xfrm>
            <a:off x="3772950" y="2473077"/>
            <a:ext cx="5059348" cy="1214675"/>
          </a:xfrm>
          <a:prstGeom prst="rect">
            <a:avLst/>
          </a:prstGeom>
          <a:noFill/>
          <a:ln>
            <a:noFill/>
          </a:ln>
        </p:spPr>
      </p:pic>
      <p:pic>
        <p:nvPicPr>
          <p:cNvPr id="129" name="Shape 129"/>
          <p:cNvPicPr preferRelativeResize="0"/>
          <p:nvPr/>
        </p:nvPicPr>
        <p:blipFill rotWithShape="1">
          <a:blip r:embed="rId5">
            <a:alphaModFix/>
          </a:blip>
          <a:srcRect b="9381" l="13346" r="26560" t="66556"/>
          <a:stretch/>
        </p:blipFill>
        <p:spPr>
          <a:xfrm>
            <a:off x="3772950" y="3698675"/>
            <a:ext cx="5059348" cy="14538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par>
                                <p:cTn fill="hold" nodeType="with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7"/>
                                        </p:tgtEl>
                                        <p:attrNameLst>
                                          <p:attrName>style.visibility</p:attrName>
                                        </p:attrNameLst>
                                      </p:cBhvr>
                                      <p:to>
                                        <p:strVal val="visible"/>
                                      </p:to>
                                    </p:set>
                                    <p:animEffect filter="fade" transition="in">
                                      <p:cBhvr>
                                        <p:cTn dur="1000"/>
                                        <p:tgtEl>
                                          <p:spTgt spid="12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8"/>
                                        </p:tgtEl>
                                        <p:attrNameLst>
                                          <p:attrName>style.visibility</p:attrName>
                                        </p:attrNameLst>
                                      </p:cBhvr>
                                      <p:to>
                                        <p:strVal val="visible"/>
                                      </p:to>
                                    </p:set>
                                    <p:animEffect filter="fade" transition="in">
                                      <p:cBhvr>
                                        <p:cTn dur="1000"/>
                                        <p:tgtEl>
                                          <p:spTgt spid="12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1000"/>
                                        <p:tgtEl>
                                          <p:spTgt spid="12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33" name="Shape 133"/>
        <p:cNvGrpSpPr/>
        <p:nvPr/>
      </p:nvGrpSpPr>
      <p:grpSpPr>
        <a:xfrm>
          <a:off x="0" y="0"/>
          <a:ext cx="0" cy="0"/>
          <a:chOff x="0" y="0"/>
          <a:chExt cx="0" cy="0"/>
        </a:xfrm>
      </p:grpSpPr>
      <p:pic>
        <p:nvPicPr>
          <p:cNvPr id="134" name="Shape 134"/>
          <p:cNvPicPr preferRelativeResize="0"/>
          <p:nvPr/>
        </p:nvPicPr>
        <p:blipFill rotWithShape="1">
          <a:blip r:embed="rId3">
            <a:alphaModFix/>
          </a:blip>
          <a:srcRect b="0" l="6913" r="11852" t="25462"/>
          <a:stretch/>
        </p:blipFill>
        <p:spPr>
          <a:xfrm>
            <a:off x="311700" y="1029400"/>
            <a:ext cx="5201751" cy="3973375"/>
          </a:xfrm>
          <a:prstGeom prst="rect">
            <a:avLst/>
          </a:prstGeom>
          <a:noFill/>
          <a:ln>
            <a:noFill/>
          </a:ln>
        </p:spPr>
      </p:pic>
      <p:sp>
        <p:nvSpPr>
          <p:cNvPr id="135" name="Shape 135"/>
          <p:cNvSpPr txBox="1"/>
          <p:nvPr>
            <p:ph type="title"/>
          </p:nvPr>
        </p:nvSpPr>
        <p:spPr>
          <a:xfrm>
            <a:off x="311700" y="144125"/>
            <a:ext cx="8520600" cy="645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WhiskerWorld Dice Minigame</a:t>
            </a:r>
            <a:endParaRPr/>
          </a:p>
        </p:txBody>
      </p:sp>
      <p:pic>
        <p:nvPicPr>
          <p:cNvPr id="136" name="Shape 136"/>
          <p:cNvPicPr preferRelativeResize="0"/>
          <p:nvPr/>
        </p:nvPicPr>
        <p:blipFill rotWithShape="1">
          <a:blip r:embed="rId4">
            <a:alphaModFix/>
          </a:blip>
          <a:srcRect b="0" l="6913" r="11852" t="25462"/>
          <a:stretch/>
        </p:blipFill>
        <p:spPr>
          <a:xfrm>
            <a:off x="311700" y="1029400"/>
            <a:ext cx="5201751" cy="3973375"/>
          </a:xfrm>
          <a:prstGeom prst="rect">
            <a:avLst/>
          </a:prstGeom>
          <a:noFill/>
          <a:ln>
            <a:noFill/>
          </a:ln>
        </p:spPr>
      </p:pic>
      <p:pic>
        <p:nvPicPr>
          <p:cNvPr id="137" name="Shape 137"/>
          <p:cNvPicPr preferRelativeResize="0"/>
          <p:nvPr/>
        </p:nvPicPr>
        <p:blipFill rotWithShape="1">
          <a:blip r:embed="rId5">
            <a:alphaModFix/>
          </a:blip>
          <a:srcRect b="66727" l="2190" r="0" t="0"/>
          <a:stretch/>
        </p:blipFill>
        <p:spPr>
          <a:xfrm>
            <a:off x="3772950" y="803725"/>
            <a:ext cx="5057675" cy="1241125"/>
          </a:xfrm>
          <a:prstGeom prst="rect">
            <a:avLst/>
          </a:prstGeom>
          <a:noFill/>
          <a:ln>
            <a:noFill/>
          </a:ln>
        </p:spPr>
      </p:pic>
      <p:pic>
        <p:nvPicPr>
          <p:cNvPr id="138" name="Shape 138"/>
          <p:cNvPicPr preferRelativeResize="0"/>
          <p:nvPr/>
        </p:nvPicPr>
        <p:blipFill rotWithShape="1">
          <a:blip r:embed="rId5">
            <a:alphaModFix/>
          </a:blip>
          <a:srcRect b="23672" l="2190" r="0" t="32521"/>
          <a:stretch/>
        </p:blipFill>
        <p:spPr>
          <a:xfrm>
            <a:off x="3772950" y="2059450"/>
            <a:ext cx="5057675" cy="1634125"/>
          </a:xfrm>
          <a:prstGeom prst="rect">
            <a:avLst/>
          </a:prstGeom>
          <a:noFill/>
          <a:ln>
            <a:noFill/>
          </a:ln>
        </p:spPr>
      </p:pic>
      <p:pic>
        <p:nvPicPr>
          <p:cNvPr id="139" name="Shape 139"/>
          <p:cNvPicPr preferRelativeResize="0"/>
          <p:nvPr/>
        </p:nvPicPr>
        <p:blipFill rotWithShape="1">
          <a:blip r:embed="rId5">
            <a:alphaModFix/>
          </a:blip>
          <a:srcRect b="1978" l="2190" r="0" t="77432"/>
          <a:stretch/>
        </p:blipFill>
        <p:spPr>
          <a:xfrm>
            <a:off x="3772950" y="3708175"/>
            <a:ext cx="5057675" cy="7680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6"/>
                                        </p:tgtEl>
                                        <p:attrNameLst>
                                          <p:attrName>style.visibility</p:attrName>
                                        </p:attrNameLst>
                                      </p:cBhvr>
                                      <p:to>
                                        <p:strVal val="visible"/>
                                      </p:to>
                                    </p:set>
                                    <p:animEffect filter="fade" transition="in">
                                      <p:cBhvr>
                                        <p:cTn dur="1000"/>
                                        <p:tgtEl>
                                          <p:spTgt spid="136"/>
                                        </p:tgtEl>
                                      </p:cBhvr>
                                    </p:animEffect>
                                  </p:childTnLst>
                                </p:cTn>
                              </p:par>
                              <p:par>
                                <p:cTn fill="hold" nodeType="withEffect" presetClass="entr" presetID="10" presetSubtype="0">
                                  <p:stCondLst>
                                    <p:cond delay="0"/>
                                  </p:stCondLst>
                                  <p:childTnLst>
                                    <p:set>
                                      <p:cBhvr>
                                        <p:cTn dur="1" fill="hold">
                                          <p:stCondLst>
                                            <p:cond delay="0"/>
                                          </p:stCondLst>
                                        </p:cTn>
                                        <p:tgtEl>
                                          <p:spTgt spid="137"/>
                                        </p:tgtEl>
                                        <p:attrNameLst>
                                          <p:attrName>style.visibility</p:attrName>
                                        </p:attrNameLst>
                                      </p:cBhvr>
                                      <p:to>
                                        <p:strVal val="visible"/>
                                      </p:to>
                                    </p:set>
                                    <p:animEffect filter="fade" transition="in">
                                      <p:cBhvr>
                                        <p:cTn dur="1000"/>
                                        <p:tgtEl>
                                          <p:spTgt spid="1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9"/>
                                        </p:tgtEl>
                                        <p:attrNameLst>
                                          <p:attrName>style.visibility</p:attrName>
                                        </p:attrNameLst>
                                      </p:cBhvr>
                                      <p:to>
                                        <p:strVal val="visible"/>
                                      </p:to>
                                    </p:set>
                                    <p:animEffect filter="fade" transition="in">
                                      <p:cBhvr>
                                        <p:cTn dur="1000"/>
                                        <p:tgtEl>
                                          <p:spTgt spid="13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1"/>
        </a:solidFill>
      </p:bgPr>
    </p:bg>
    <p:spTree>
      <p:nvGrpSpPr>
        <p:cNvPr id="143" name="Shape 143"/>
        <p:cNvGrpSpPr/>
        <p:nvPr/>
      </p:nvGrpSpPr>
      <p:grpSpPr>
        <a:xfrm>
          <a:off x="0" y="0"/>
          <a:ext cx="0" cy="0"/>
          <a:chOff x="0" y="0"/>
          <a:chExt cx="0" cy="0"/>
        </a:xfrm>
      </p:grpSpPr>
      <p:sp>
        <p:nvSpPr>
          <p:cNvPr id="144" name="Shape 144"/>
          <p:cNvSpPr txBox="1"/>
          <p:nvPr>
            <p:ph type="title"/>
          </p:nvPr>
        </p:nvSpPr>
        <p:spPr>
          <a:xfrm>
            <a:off x="311700" y="144125"/>
            <a:ext cx="8520600" cy="6450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WhiskerWorld</a:t>
            </a:r>
            <a:endParaRPr/>
          </a:p>
        </p:txBody>
      </p:sp>
      <p:pic>
        <p:nvPicPr>
          <p:cNvPr id="145" name="Shape 145"/>
          <p:cNvPicPr preferRelativeResize="0"/>
          <p:nvPr/>
        </p:nvPicPr>
        <p:blipFill>
          <a:blip r:embed="rId3">
            <a:alphaModFix/>
          </a:blip>
          <a:stretch>
            <a:fillRect/>
          </a:stretch>
        </p:blipFill>
        <p:spPr>
          <a:xfrm>
            <a:off x="1250588" y="1429875"/>
            <a:ext cx="6642825" cy="31647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lue &amp; Gold">
  <a:themeElements>
    <a:clrScheme name="Blue &amp; Gold">
      <a:dk1>
        <a:srgbClr val="FFFFFF"/>
      </a:dk1>
      <a:lt1>
        <a:srgbClr val="01AFD1"/>
      </a:lt1>
      <a:dk2>
        <a:srgbClr val="1E2D31"/>
      </a:dk2>
      <a:lt2>
        <a:srgbClr val="BFC7CA"/>
      </a:lt2>
      <a:accent1>
        <a:srgbClr val="006F85"/>
      </a:accent1>
      <a:accent2>
        <a:srgbClr val="AF4345"/>
      </a:accent2>
      <a:accent3>
        <a:srgbClr val="47D06A"/>
      </a:accent3>
      <a:accent4>
        <a:srgbClr val="F58F8F"/>
      </a:accent4>
      <a:accent5>
        <a:srgbClr val="F6CD4C"/>
      </a:accent5>
      <a:accent6>
        <a:srgbClr val="F8E71C"/>
      </a:accent6>
      <a:hlink>
        <a:srgbClr val="F6CD4C"/>
      </a:hlink>
      <a:folHlink>
        <a:srgbClr val="F6CD4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